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two-column (1)
🎯 KEY OBJECTIVES:
• Opening: Strategic Analysis
• Closing: Strategic Analysis
💡 PRESENTATION TIPS:
• Practice transitions between slides
• Prepare for Q&amp;A after each major section
• Have backup slides ready for detailed questions
• Test all technology before presenting
🎯 SLIDE 1 OF 1 (100% complete)
📋 Layout: TWO-COLUMN
🎨 Focus: Strategic Analysis
💡 This is a content slide - deliver key information clearly and confidently.
🗣️ TALKING POINTS:
• Start with: "Strategic Analysis"
• Address both sides of the comparison:
  Left: Market opportunities identified, Competitive advantages leveraged, Resource allocation optimized
⏱️ TIMING:
• Estimated time: 1m 0s
• Pace yourself - don't rush through key points
♿ ACCESSIBILITY:
• Clearly indicate which section you're discussing (left/right, top/bottom)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0C4A6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Strategic Analysis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EA5E9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0"/>
            <a:ext cx="1371600" cy="1371600"/>
          </a:xfrm>
          <a:prstGeom prst="rect">
            <a:avLst>
              <a:gd name="adj" fmla="val 13333"/>
            </a:avLst>
          </a:prstGeom>
          <a:solidFill>
            <a:srgbClr val="F0F9F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Strategic Analysis</a:t>
            </a:r>
            <a:endParaRPr lang="en-US" sz="2800" dirty="0"/>
          </a:p>
        </p:txBody>
      </p:sp>
      <p:sp>
        <p:nvSpPr>
          <p:cNvPr id="6" name="Shape 4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0EA5E9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49140" y="2011680"/>
            <a:ext cx="45720" cy="3200400"/>
          </a:xfrm>
          <a:prstGeom prst="rect">
            <a:avLst/>
          </a:prstGeom>
          <a:solidFill>
            <a:srgbClr val="F3F4F6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0080" y="2103120"/>
            <a:ext cx="3749040" cy="3200400"/>
          </a:xfrm>
          <a:prstGeom prst="rect">
            <a:avLst>
              <a:gd name="adj" fmla="val 2857"/>
            </a:avLst>
          </a:prstGeom>
          <a:solidFill>
            <a:srgbClr val="E0F2FE">
              <a:alpha val="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754880" y="2103120"/>
            <a:ext cx="3749040" cy="3200400"/>
          </a:xfrm>
          <a:prstGeom prst="rect">
            <a:avLst>
              <a:gd name="adj" fmla="val 2857"/>
            </a:avLst>
          </a:prstGeom>
          <a:solidFill>
            <a:srgbClr val="E0F2FE">
              <a:alpha val="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85800" y="219456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EA5E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1051560" y="219456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08344D"/>
                </a:solidFill>
              </a:rPr>
              <a:t>Market opportunities identified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685800" y="292608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EA5E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1051560" y="292608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08344D"/>
                </a:solidFill>
              </a:rPr>
              <a:t>Competitive advantages leveraged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685800" y="365760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EA5E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1051560" y="365760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08344D"/>
                </a:solidFill>
              </a:rPr>
              <a:t>Resource allocation optimized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4800600" y="2194560"/>
            <a:ext cx="3657600" cy="2560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08344D"/>
                </a:solidFill>
              </a:rPr>
              <a:t>Our comprehensive analysis reveals significant growth potential in emerging markets, supported by our core competencies and strategic partnerships.</a:t>
            </a:r>
            <a:endParaRPr lang="en-US" sz="1600" dirty="0"/>
          </a:p>
        </p:txBody>
      </p:sp>
      <p:sp>
        <p:nvSpPr>
          <p:cNvPr id="18" name="Text 15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Analysis</dc:title>
  <dc:subject>Strategic Analysis - 1 slides, 2 min presentation</dc:subject>
  <dc:creator>AI PowerPoint Generator</dc:creator>
  <cp:lastModifiedBy>AI PowerPoint Generator</cp:lastModifiedBy>
  <cp:revision>1</cp:revision>
  <dcterms:created xsi:type="dcterms:W3CDTF">2025-08-16T19:21:30Z</dcterms:created>
  <dcterms:modified xsi:type="dcterms:W3CDTF">2025-08-16T19:21:30Z</dcterms:modified>
</cp:coreProperties>
</file>