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title-bullets (1)
🎯 KEY OBJECTIVES:
• Opening: Key Performance Indicators
• Closing: Key Performance Indicators
💡 PRESENTATION TIPS:
• Practice transitions between slides
• Prepare for Q&amp;A after each major section
• Have backup slides ready for detailed questions
• Test all technology before presenting
🎯 SLIDE 1 OF 1 (100% complete)
📋 Layout: TITLE-BULLETS
🎨 Focus: Key Performance Indicators
💡 This is a content slide - deliver key information clearly and confidently.
🗣️ TALKING POINTS:
• Start with: "Key Performance Indicators"
• Cover each bullet point:
  1. Revenue growth exceeded targets by 25%
  2. Customer satisfaction improved significantly
  3. Market expansion into three new regions
  4. Operational efficiency gains of 20%
⏱️ TIMING:
• Estimated time: 1m 0s
• Pace yourself - don't rush through key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Performance Indicators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B82F6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0"/>
            <a:ext cx="1371600" cy="1371600"/>
          </a:xfrm>
          <a:prstGeom prst="rect">
            <a:avLst>
              <a:gd name="adj" fmla="val 13333"/>
            </a:avLst>
          </a:prstGeom>
          <a:solidFill>
            <a:srgbClr val="06B6D4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Performance Indicators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457200" y="975360"/>
            <a:ext cx="1828800" cy="45720"/>
          </a:xfrm>
          <a:prstGeom prst="rect">
            <a:avLst/>
          </a:prstGeom>
          <a:solidFill>
            <a:srgbClr val="2F68C5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85800" y="164592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2F68C5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051560" y="164592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Revenue growth exceeded targets by 25%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685800" y="237744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2F68C5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1051560" y="237744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Customer satisfaction improved significantly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685800" y="310896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2F68C5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1051560" y="310896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Market expansion into three new regions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685800" y="384048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2F68C5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1051560" y="384048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Operational efficiency gains of 20%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8229600" y="477774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/ 1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Performance Indicators</dc:title>
  <dc:subject>Key Performance Indicators - 1 slides, 2 min presentation</dc:subject>
  <dc:creator>AI PowerPoint Generator</dc:creator>
  <cp:lastModifiedBy>AI PowerPoint Generator</cp:lastModifiedBy>
  <cp:revision>1</cp:revision>
  <dcterms:created xsi:type="dcterms:W3CDTF">2025-08-16T19:21:25Z</dcterms:created>
  <dcterms:modified xsi:type="dcterms:W3CDTF">2025-08-16T19:21:25Z</dcterms:modified>
</cp:coreProperties>
</file>