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Modern Business Presentation
• Closing: Modern Business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Modern Business Presentation
💡 This is your opening slide - set the tone and capture attention.
🗣️ TALKING POINTS:
• Start with: "Modern Business Presentation"
• Elaborate on: Driving Innovation Through Strategic Excellence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B82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3600450"/>
            <a:ext cx="9144000" cy="1543050"/>
          </a:xfrm>
          <a:prstGeom prst="rect">
            <a:avLst/>
          </a:prstGeom>
          <a:solidFill>
            <a:srgbClr val="06B6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00800" y="-914400"/>
            <a:ext cx="3657600" cy="3657600"/>
          </a:xfrm>
          <a:prstGeom prst="ellipse">
            <a:avLst/>
          </a:prstGeom>
          <a:solidFill>
            <a:srgbClr val="06B6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280"/>
                </a:solidFill>
              </a:rPr>
              <a:t>Driving Innovation Through Strategic Excellence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Business Presentation</dc:title>
  <dc:subject>Modern Business Presentation - 1 slides, 2 min presentation</dc:subject>
  <dc:creator>AI PowerPoint Generator</dc:creator>
  <cp:lastModifiedBy>AI PowerPoint Generator</cp:lastModifiedBy>
  <cp:revision>1</cp:revision>
  <dcterms:created xsi:type="dcterms:W3CDTF">2025-08-16T19:21:25Z</dcterms:created>
  <dcterms:modified xsi:type="dcterms:W3CDTF">2025-08-16T19:21:25Z</dcterms:modified>
</cp:coreProperties>
</file>