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title-bullets (1)
🎯 KEY OBJECTIVES:
• Opening: Q4 Sales: 35% Revenue Growth Surpasses Target by $500K
• Closing: Q4 Sales: 35% Revenue Growth Surpasses Target by $500K
💡 PRESENTATION TIPS:
• Practice transitions between slides
• Prepare for Q&amp;A after each major section
• Have backup slides ready for detailed questions
• Test all technology before presenting
Highlight the impressive revenue growth and its significance. Use metrics to illustrate the overall business impact. Conclude with a call to action for continued investment in successful strategies.
🎯 SLIDE 1 OF 1 (100% complete)
📋 Layout: TITLE-BULLETS
🎨 Focus: Q4 Sales: 35% Revenue Growth Surpasses Target by $500K
💡 This is a content slide - deliver key information clearly and confidently.
🗣️ TALKING POINTS:
• Start with: "Q4 Sales: 35% Revenue Growth Surpasses Target by $500K"
• Cover each bullet point:
  1. Achieved $2.1M in sales, exceeding target of $1.6M by 31% in Q4.
  2. Increased customer retention rate to 92%, up from 85% last quarter.
  3. Expanded product line, contributing to a 40% rise in average order value.
  4. Enhanced digital marketing strategy drove 50% increase in lead generation.
  5. Achieved 25% reduction in operational costs through process optimization.
⏱️ TIMING:
• Estimated time: 1m 0s
• Pace yourself - don't rush through key points
♿ ACCESSIBILITY:
• Avoid relying solely on color references - use descriptive terms
📚 SOURCES:
• Q4 Sales Performance Report
• Customer Retention Analysis
• Digital Marketing Impact Study
📚 SOURCES &amp; REFERENCES:
1. Q4 Sales Performance Report
2. Customer Retention Analysis
3. Digital Marketing Impact Study
💡 TIP: Reference these sources during your presentation to build credibility and provide additional context for audience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1000"/>
              </a:lnSpc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Sales: 35% Revenue Growth Surpasses Target by $500K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Q4 Sales: 35% Revenue Growth Surpasses Target by $500K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85800" y="164592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051560" y="164592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 indent="0" marL="0">
              <a:lnSpc>
                <a:spcPts val="12000"/>
              </a:lnSpc>
              <a:buNone/>
            </a:pPr>
            <a:r>
              <a:rPr lang="en-US" sz="1800" dirty="0">
                <a:solidFill>
                  <a:srgbClr val="161D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Achieved $2.1M in sales, exceeding target of $1.6M by 31% in Q4.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85800" y="237744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051560" y="237744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 indent="0" marL="0">
              <a:lnSpc>
                <a:spcPts val="12000"/>
              </a:lnSpc>
              <a:buNone/>
            </a:pPr>
            <a:r>
              <a:rPr lang="en-US" sz="1800" dirty="0">
                <a:solidFill>
                  <a:srgbClr val="161D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Increased customer retention rate to 92%, up from 85% last quarter.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685800" y="31089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51560" y="310896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 indent="0" marL="0">
              <a:lnSpc>
                <a:spcPts val="12000"/>
              </a:lnSpc>
              <a:buNone/>
            </a:pPr>
            <a:r>
              <a:rPr lang="en-US" sz="1800" dirty="0">
                <a:solidFill>
                  <a:srgbClr val="161D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Expanded product line, contributing to a 40% rise in average order value.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85800" y="38404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384048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>
            <a:spAutoFit/>
          </a:bodyPr>
          <a:lstStyle/>
          <a:p>
            <a:pPr algn="l" indent="0" marL="0">
              <a:lnSpc>
                <a:spcPts val="12000"/>
              </a:lnSpc>
              <a:buNone/>
            </a:pPr>
            <a:r>
              <a:rPr lang="en-US" sz="1800" dirty="0">
                <a:solidFill>
                  <a:srgbClr val="161D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Enhanced digital marketing strategy drove 50% increase in lead generation.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Sales 35 Revenue Growth Surpasses Target by 500K</dc:title>
  <dc:subject>Q4 Sales: 35% Revenue Growth Surpasses Target by $500K - 1 slides, 2 min presentation</dc:subject>
  <dc:creator>AI PowerPoint Generator</dc:creator>
  <cp:lastModifiedBy>AI PowerPoint Generator</cp:lastModifiedBy>
  <cp:revision>1</cp:revision>
  <dcterms:created xsi:type="dcterms:W3CDTF">2025-08-15T21:18:21Z</dcterms:created>
  <dcterms:modified xsi:type="dcterms:W3CDTF">2025-08-15T21:18:21Z</dcterms:modified>
</cp:coreProperties>
</file>