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PRESENTATION OVERVIEW:
• Total slides: 1
• Estimated duration: 2 minutes
• Slide types: title-bullets (1)
🎯 KEY OBJECTIVES:
• Opening: Top NYC Restaurants: 20% Increase in Customer Satisfaction
• Closing: Top NYC Restaurants: 20% Increase in Customer Satisfaction
💡 PRESENTATION TIPS:
• Practice transitions between slides
• Prepare for Q&amp;A after each major section
• Have backup slides ready for detailed questions
• Test all technology before presenting
Highlight the 20% increase as a primary success metric, emphasizing the strategies that led to this transformation. Discuss the operational improvements and their direct impact on customer retention. Engage the audience by asking for their thoughts on similar strategies.
🎯 SLIDE 1 OF 1 (100% complete)
📋 Layout: TITLE-BULLETS
🎨 Focus: Top NYC Restaurants: 20% Increase in Customer Satisfaction
💡 This is a content slide - deliver key information clearly and confidently.
🗣️ TALKING POINTS:
• Start with: "Top NYC Restaurants: 20% Increase in Customer Satisfaction"
• Cover each bullet point:
  1. Achieved a 20% increase in customer satisfaction scores through improved dining experiences and staff training.
  2. Implemented seasonal menu changes that drove a 15% boost in repeat visits within 3 months.
  3. Leveraged social media marketing, increasing brand engagement by 25% and attracting new clientele.
  4. Streamlined operations to reduce service wait times by 30%, enhancing overall guest experience.
  5. Introduced loyalty programs, resulting in a 10% growth in revenue from returning customers.
⏱️ TIMING:
• Estimated time: 1m 0s
• Pace yourself - don't rush through key points
♿ ACCESSIBILITY:
• Avoid relying solely on color references - use descriptive terms
📚 SOURCES:
• Customer Satisfaction Survey Results Q3
• Annual Restaurant Performance Report 2023
• Social Media Engagement Analytics
📚 SOURCES &amp; REFERENCES:
1. Customer Satisfaction Survey Results Q3
2. Annual Restaurant Performance Report 2023
3. Social Media Engagement Analytics
💡 TIP: Reference these sources during your presentation to build credibility and provide additional context for audience questions.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85800" y="365760"/>
            <a:ext cx="7772400" cy="731520"/>
          </a:xfrm>
          <a:prstGeom prst="rect">
            <a:avLst/>
          </a:prstGeom>
          <a:noFill/>
          <a:ln/>
        </p:spPr>
        <p:txBody>
          <a:bodyPr wrap="square" rtlCol="0" anchor="t"/>
          <a:lstStyle/>
          <a:p>
            <a:pPr algn="l" indent="0" marL="0">
              <a:buNone/>
            </a:pPr>
            <a:r>
              <a:rPr lang="en-US" sz="2800" b="1" dirty="0">
                <a:solidFill>
                  <a:srgbClr val="1F2937"/>
                </a:solidFill>
                <a:latin typeface="Arial" pitchFamily="34" charset="0"/>
                <a:ea typeface="Arial" pitchFamily="34" charset="-122"/>
                <a:cs typeface="Arial" pitchFamily="34" charset="-120"/>
              </a:rPr>
              <a:t>Top NYC Restaurants: 20% Increase in Customer Satisfaction</a:t>
            </a:r>
            <a:endParaRPr lang="en-US" sz="2800" dirty="0"/>
          </a:p>
        </p:txBody>
      </p:sp>
      <p:sp>
        <p:nvSpPr>
          <p:cNvPr id="3" name="Shape 1"/>
          <p:cNvSpPr/>
          <p:nvPr/>
        </p:nvSpPr>
        <p:spPr>
          <a:xfrm>
            <a:off x="0" y="0"/>
            <a:ext cx="45720" cy="5143500"/>
          </a:xfrm>
          <a:prstGeom prst="rect">
            <a:avLst/>
          </a:prstGeom>
          <a:solidFill>
            <a:srgbClr val="1E40AF"/>
          </a:solidFill>
          <a:ln w="12700">
            <a:solidFill>
              <a:srgbClr val="333333"/>
            </a:solidFill>
            <a:prstDash val="solid"/>
          </a:ln>
        </p:spPr>
      </p:sp>
      <p:sp>
        <p:nvSpPr>
          <p:cNvPr id="4" name="Text 2"/>
          <p:cNvSpPr/>
          <p:nvPr/>
        </p:nvSpPr>
        <p:spPr>
          <a:xfrm>
            <a:off x="457200" y="457200"/>
            <a:ext cx="8229600" cy="426720"/>
          </a:xfrm>
          <a:prstGeom prst="rect">
            <a:avLst/>
          </a:prstGeom>
          <a:noFill/>
          <a:ln/>
        </p:spPr>
        <p:txBody>
          <a:bodyPr wrap="square" rtlCol="0" anchor="ctr"/>
          <a:lstStyle/>
          <a:p>
            <a:pPr algn="l" indent="0" marL="0">
              <a:buNone/>
            </a:pPr>
            <a:r>
              <a:rPr lang="en-US" sz="2800" b="1" spc="-250" kern="0" dirty="0">
                <a:solidFill>
                  <a:srgbClr val="1F2937"/>
                </a:solidFill>
                <a:latin typeface="Segoe UI" pitchFamily="34" charset="0"/>
                <a:ea typeface="Segoe UI" pitchFamily="34" charset="-122"/>
                <a:cs typeface="Segoe UI" pitchFamily="34" charset="-120"/>
              </a:rPr>
              <a:t>Top NYC Restaurants: 20% Increase in Customer Satisfaction</a:t>
            </a:r>
            <a:endParaRPr lang="en-US" sz="2800" dirty="0"/>
          </a:p>
        </p:txBody>
      </p:sp>
      <p:sp>
        <p:nvSpPr>
          <p:cNvPr id="5" name="Shape 3"/>
          <p:cNvSpPr/>
          <p:nvPr/>
        </p:nvSpPr>
        <p:spPr>
          <a:xfrm>
            <a:off x="457200" y="975360"/>
            <a:ext cx="1828800" cy="45720"/>
          </a:xfrm>
          <a:prstGeom prst="rect">
            <a:avLst/>
          </a:prstGeom>
          <a:solidFill>
            <a:srgbClr val="1E40AF"/>
          </a:solidFill>
          <a:ln w="12700">
            <a:solidFill>
              <a:srgbClr val="333333"/>
            </a:solidFill>
            <a:prstDash val="solid"/>
          </a:ln>
        </p:spPr>
      </p:sp>
      <p:sp>
        <p:nvSpPr>
          <p:cNvPr id="6" name="Text 4"/>
          <p:cNvSpPr/>
          <p:nvPr/>
        </p:nvSpPr>
        <p:spPr>
          <a:xfrm>
            <a:off x="685800" y="1463040"/>
            <a:ext cx="274320" cy="457200"/>
          </a:xfrm>
          <a:prstGeom prst="rect">
            <a:avLst/>
          </a:prstGeom>
          <a:noFill/>
          <a:ln/>
        </p:spPr>
        <p:txBody>
          <a:bodyPr wrap="square" rtlCol="0" anchor="t"/>
          <a:lstStyle/>
          <a:p>
            <a:pPr algn="l" indent="0" marL="0">
              <a:buNone/>
            </a:pPr>
            <a:r>
              <a:rPr lang="en-US" sz="1600" b="1" dirty="0">
                <a:solidFill>
                  <a:srgbClr val="1E40AF"/>
                </a:solidFill>
                <a:latin typeface="Arial" pitchFamily="34" charset="0"/>
                <a:ea typeface="Arial" pitchFamily="34" charset="-122"/>
                <a:cs typeface="Arial" pitchFamily="34" charset="-120"/>
              </a:rPr>
              <a:t>•</a:t>
            </a:r>
            <a:endParaRPr lang="en-US" sz="1600" dirty="0"/>
          </a:p>
        </p:txBody>
      </p:sp>
      <p:sp>
        <p:nvSpPr>
          <p:cNvPr id="7" name="Text 5"/>
          <p:cNvSpPr/>
          <p:nvPr/>
        </p:nvSpPr>
        <p:spPr>
          <a:xfrm>
            <a:off x="960120" y="1463040"/>
            <a:ext cx="7498080" cy="457200"/>
          </a:xfrm>
          <a:prstGeom prst="rect">
            <a:avLst/>
          </a:prstGeom>
          <a:noFill/>
          <a:ln/>
        </p:spPr>
        <p:txBody>
          <a:bodyPr wrap="square" rtlCol="0" anchor="t"/>
          <a:lstStyle/>
          <a:p>
            <a:pPr algn="l" indent="0" marL="0">
              <a:lnSpc>
                <a:spcPts val="11000"/>
              </a:lnSpc>
              <a:buNone/>
            </a:pPr>
            <a:r>
              <a:rPr lang="en-US" sz="1600" dirty="0">
                <a:solidFill>
                  <a:srgbClr val="161D27"/>
                </a:solidFill>
                <a:latin typeface="Arial" pitchFamily="34" charset="0"/>
                <a:ea typeface="Arial" pitchFamily="34" charset="-122"/>
                <a:cs typeface="Arial" pitchFamily="34" charset="-120"/>
              </a:rPr>
              <a:t>Achieved a 20% increase in customer satisfaction scores through improved dining experiences and staff training.</a:t>
            </a:r>
            <a:endParaRPr lang="en-US" sz="1600" dirty="0"/>
          </a:p>
        </p:txBody>
      </p:sp>
      <p:sp>
        <p:nvSpPr>
          <p:cNvPr id="8" name="Text 6"/>
          <p:cNvSpPr/>
          <p:nvPr/>
        </p:nvSpPr>
        <p:spPr>
          <a:xfrm>
            <a:off x="685800" y="2011680"/>
            <a:ext cx="274320" cy="457200"/>
          </a:xfrm>
          <a:prstGeom prst="rect">
            <a:avLst/>
          </a:prstGeom>
          <a:noFill/>
          <a:ln/>
        </p:spPr>
        <p:txBody>
          <a:bodyPr wrap="square" rtlCol="0" anchor="t"/>
          <a:lstStyle/>
          <a:p>
            <a:pPr algn="l" indent="0" marL="0">
              <a:buNone/>
            </a:pPr>
            <a:r>
              <a:rPr lang="en-US" sz="1600" b="1" dirty="0">
                <a:solidFill>
                  <a:srgbClr val="1E40AF"/>
                </a:solidFill>
                <a:latin typeface="Arial" pitchFamily="34" charset="0"/>
                <a:ea typeface="Arial" pitchFamily="34" charset="-122"/>
                <a:cs typeface="Arial" pitchFamily="34" charset="-120"/>
              </a:rPr>
              <a:t>•</a:t>
            </a:r>
            <a:endParaRPr lang="en-US" sz="1600" dirty="0"/>
          </a:p>
        </p:txBody>
      </p:sp>
      <p:sp>
        <p:nvSpPr>
          <p:cNvPr id="9" name="Text 7"/>
          <p:cNvSpPr/>
          <p:nvPr/>
        </p:nvSpPr>
        <p:spPr>
          <a:xfrm>
            <a:off x="960120" y="2011680"/>
            <a:ext cx="7498080" cy="457200"/>
          </a:xfrm>
          <a:prstGeom prst="rect">
            <a:avLst/>
          </a:prstGeom>
          <a:noFill/>
          <a:ln/>
        </p:spPr>
        <p:txBody>
          <a:bodyPr wrap="square" rtlCol="0" anchor="t"/>
          <a:lstStyle/>
          <a:p>
            <a:pPr algn="l" indent="0" marL="0">
              <a:lnSpc>
                <a:spcPts val="11000"/>
              </a:lnSpc>
              <a:buNone/>
            </a:pPr>
            <a:r>
              <a:rPr lang="en-US" sz="1600" dirty="0">
                <a:solidFill>
                  <a:srgbClr val="161D27"/>
                </a:solidFill>
                <a:latin typeface="Arial" pitchFamily="34" charset="0"/>
                <a:ea typeface="Arial" pitchFamily="34" charset="-122"/>
                <a:cs typeface="Arial" pitchFamily="34" charset="-120"/>
              </a:rPr>
              <a:t>Implemented seasonal menu changes that drove a 15% boost in repeat visits within 3 months.</a:t>
            </a:r>
            <a:endParaRPr lang="en-US" sz="1600" dirty="0"/>
          </a:p>
        </p:txBody>
      </p:sp>
      <p:sp>
        <p:nvSpPr>
          <p:cNvPr id="10" name="Text 8"/>
          <p:cNvSpPr/>
          <p:nvPr/>
        </p:nvSpPr>
        <p:spPr>
          <a:xfrm>
            <a:off x="685800" y="2560320"/>
            <a:ext cx="274320" cy="457200"/>
          </a:xfrm>
          <a:prstGeom prst="rect">
            <a:avLst/>
          </a:prstGeom>
          <a:noFill/>
          <a:ln/>
        </p:spPr>
        <p:txBody>
          <a:bodyPr wrap="square" rtlCol="0" anchor="t"/>
          <a:lstStyle/>
          <a:p>
            <a:pPr algn="l" indent="0" marL="0">
              <a:buNone/>
            </a:pPr>
            <a:r>
              <a:rPr lang="en-US" sz="1600" b="1" dirty="0">
                <a:solidFill>
                  <a:srgbClr val="1E40AF"/>
                </a:solidFill>
                <a:latin typeface="Arial" pitchFamily="34" charset="0"/>
                <a:ea typeface="Arial" pitchFamily="34" charset="-122"/>
                <a:cs typeface="Arial" pitchFamily="34" charset="-120"/>
              </a:rPr>
              <a:t>•</a:t>
            </a:r>
            <a:endParaRPr lang="en-US" sz="1600" dirty="0"/>
          </a:p>
        </p:txBody>
      </p:sp>
      <p:sp>
        <p:nvSpPr>
          <p:cNvPr id="11" name="Text 9"/>
          <p:cNvSpPr/>
          <p:nvPr/>
        </p:nvSpPr>
        <p:spPr>
          <a:xfrm>
            <a:off x="960120" y="2560320"/>
            <a:ext cx="7498080" cy="457200"/>
          </a:xfrm>
          <a:prstGeom prst="rect">
            <a:avLst/>
          </a:prstGeom>
          <a:noFill/>
          <a:ln/>
        </p:spPr>
        <p:txBody>
          <a:bodyPr wrap="square" rtlCol="0" anchor="t"/>
          <a:lstStyle/>
          <a:p>
            <a:pPr algn="l" indent="0" marL="0">
              <a:lnSpc>
                <a:spcPts val="11000"/>
              </a:lnSpc>
              <a:buNone/>
            </a:pPr>
            <a:r>
              <a:rPr lang="en-US" sz="1600" dirty="0">
                <a:solidFill>
                  <a:srgbClr val="161D27"/>
                </a:solidFill>
                <a:latin typeface="Arial" pitchFamily="34" charset="0"/>
                <a:ea typeface="Arial" pitchFamily="34" charset="-122"/>
                <a:cs typeface="Arial" pitchFamily="34" charset="-120"/>
              </a:rPr>
              <a:t>Leveraged social media marketing, increasing brand engagement by 25% and attracting new clientele.</a:t>
            </a:r>
            <a:endParaRPr lang="en-US" sz="1600" dirty="0"/>
          </a:p>
        </p:txBody>
      </p:sp>
      <p:sp>
        <p:nvSpPr>
          <p:cNvPr id="12" name="Text 10"/>
          <p:cNvSpPr/>
          <p:nvPr/>
        </p:nvSpPr>
        <p:spPr>
          <a:xfrm>
            <a:off x="685800" y="3108960"/>
            <a:ext cx="274320" cy="457200"/>
          </a:xfrm>
          <a:prstGeom prst="rect">
            <a:avLst/>
          </a:prstGeom>
          <a:noFill/>
          <a:ln/>
        </p:spPr>
        <p:txBody>
          <a:bodyPr wrap="square" rtlCol="0" anchor="t"/>
          <a:lstStyle/>
          <a:p>
            <a:pPr algn="l" indent="0" marL="0">
              <a:buNone/>
            </a:pPr>
            <a:r>
              <a:rPr lang="en-US" sz="1600" b="1" dirty="0">
                <a:solidFill>
                  <a:srgbClr val="1E40AF"/>
                </a:solidFill>
                <a:latin typeface="Arial" pitchFamily="34" charset="0"/>
                <a:ea typeface="Arial" pitchFamily="34" charset="-122"/>
                <a:cs typeface="Arial" pitchFamily="34" charset="-120"/>
              </a:rPr>
              <a:t>•</a:t>
            </a:r>
            <a:endParaRPr lang="en-US" sz="1600" dirty="0"/>
          </a:p>
        </p:txBody>
      </p:sp>
      <p:sp>
        <p:nvSpPr>
          <p:cNvPr id="13" name="Text 11"/>
          <p:cNvSpPr/>
          <p:nvPr/>
        </p:nvSpPr>
        <p:spPr>
          <a:xfrm>
            <a:off x="960120" y="3108960"/>
            <a:ext cx="7498080" cy="457200"/>
          </a:xfrm>
          <a:prstGeom prst="rect">
            <a:avLst/>
          </a:prstGeom>
          <a:noFill/>
          <a:ln/>
        </p:spPr>
        <p:txBody>
          <a:bodyPr wrap="square" rtlCol="0" anchor="t"/>
          <a:lstStyle/>
          <a:p>
            <a:pPr algn="l" indent="0" marL="0">
              <a:lnSpc>
                <a:spcPts val="11000"/>
              </a:lnSpc>
              <a:buNone/>
            </a:pPr>
            <a:r>
              <a:rPr lang="en-US" sz="1600" dirty="0">
                <a:solidFill>
                  <a:srgbClr val="161D27"/>
                </a:solidFill>
                <a:latin typeface="Arial" pitchFamily="34" charset="0"/>
                <a:ea typeface="Arial" pitchFamily="34" charset="-122"/>
                <a:cs typeface="Arial" pitchFamily="34" charset="-120"/>
              </a:rPr>
              <a:t>Streamlined operations to reduce service wait times by 30%, enhancing overall guest experience.</a:t>
            </a:r>
            <a:endParaRPr lang="en-US" sz="1600" dirty="0"/>
          </a:p>
        </p:txBody>
      </p:sp>
      <p:sp>
        <p:nvSpPr>
          <p:cNvPr id="14" name="Text 12"/>
          <p:cNvSpPr/>
          <p:nvPr/>
        </p:nvSpPr>
        <p:spPr>
          <a:xfrm>
            <a:off x="685800" y="3657600"/>
            <a:ext cx="274320" cy="457200"/>
          </a:xfrm>
          <a:prstGeom prst="rect">
            <a:avLst/>
          </a:prstGeom>
          <a:noFill/>
          <a:ln/>
        </p:spPr>
        <p:txBody>
          <a:bodyPr wrap="square" rtlCol="0" anchor="t"/>
          <a:lstStyle/>
          <a:p>
            <a:pPr algn="l" indent="0" marL="0">
              <a:buNone/>
            </a:pPr>
            <a:r>
              <a:rPr lang="en-US" sz="1600" b="1" dirty="0">
                <a:solidFill>
                  <a:srgbClr val="1E40AF"/>
                </a:solidFill>
                <a:latin typeface="Arial" pitchFamily="34" charset="0"/>
                <a:ea typeface="Arial" pitchFamily="34" charset="-122"/>
                <a:cs typeface="Arial" pitchFamily="34" charset="-120"/>
              </a:rPr>
              <a:t>•</a:t>
            </a:r>
            <a:endParaRPr lang="en-US" sz="1600" dirty="0"/>
          </a:p>
        </p:txBody>
      </p:sp>
      <p:sp>
        <p:nvSpPr>
          <p:cNvPr id="15" name="Text 13"/>
          <p:cNvSpPr/>
          <p:nvPr/>
        </p:nvSpPr>
        <p:spPr>
          <a:xfrm>
            <a:off x="960120" y="3657600"/>
            <a:ext cx="7498080" cy="457200"/>
          </a:xfrm>
          <a:prstGeom prst="rect">
            <a:avLst/>
          </a:prstGeom>
          <a:noFill/>
          <a:ln/>
        </p:spPr>
        <p:txBody>
          <a:bodyPr wrap="square" rtlCol="0" anchor="t"/>
          <a:lstStyle/>
          <a:p>
            <a:pPr algn="l" indent="0" marL="0">
              <a:lnSpc>
                <a:spcPts val="11000"/>
              </a:lnSpc>
              <a:buNone/>
            </a:pPr>
            <a:r>
              <a:rPr lang="en-US" sz="1600" dirty="0">
                <a:solidFill>
                  <a:srgbClr val="161D27"/>
                </a:solidFill>
                <a:latin typeface="Arial" pitchFamily="34" charset="0"/>
                <a:ea typeface="Arial" pitchFamily="34" charset="-122"/>
                <a:cs typeface="Arial" pitchFamily="34" charset="-120"/>
              </a:rPr>
              <a:t>Introduced loyalty programs, resulting in a 10% growth in revenue from returning customers.</a:t>
            </a:r>
            <a:endParaRPr lang="en-US" sz="1600" dirty="0"/>
          </a:p>
        </p:txBody>
      </p:sp>
      <p:sp>
        <p:nvSpPr>
          <p:cNvPr id="17" name="Text 14"/>
          <p:cNvSpPr/>
          <p:nvPr/>
        </p:nvSpPr>
        <p:spPr>
          <a:xfrm>
            <a:off x="8229600" y="4777740"/>
            <a:ext cx="731520" cy="274320"/>
          </a:xfrm>
          <a:prstGeom prst="rect">
            <a:avLst/>
          </a:prstGeom>
          <a:noFill/>
          <a:ln/>
        </p:spPr>
        <p:txBody>
          <a:bodyPr wrap="square" rtlCol="0" anchor="ctr"/>
          <a:lstStyle/>
          <a:p>
            <a:pPr algn="r" indent="0" marL="0">
              <a:buNone/>
            </a:pPr>
            <a:r>
              <a:rPr lang="en-US" sz="900" dirty="0">
                <a:solidFill>
                  <a:srgbClr val="666666"/>
                </a:solidFill>
                <a:latin typeface="Arial" pitchFamily="34" charset="0"/>
                <a:ea typeface="Arial" pitchFamily="34" charset="-122"/>
                <a:cs typeface="Arial" pitchFamily="34" charset="-120"/>
              </a:rPr>
              <a:t>1 / 1</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Professional Presentations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NYC Restaurants 20 Increase in Customer Satisfaction</dc:title>
  <dc:subject>Top NYC Restaurants: 20% Increase in Customer Satisfaction - 1 slides, 2 min presentation</dc:subject>
  <dc:creator>AI PowerPoint Generator</dc:creator>
  <cp:lastModifiedBy>AI PowerPoint Generator</cp:lastModifiedBy>
  <cp:revision>1</cp:revision>
  <dcterms:created xsi:type="dcterms:W3CDTF">2025-08-15T21:15:03Z</dcterms:created>
  <dcterms:modified xsi:type="dcterms:W3CDTF">2025-08-15T21:15:03Z</dcterms:modified>
</cp:coreProperties>
</file>