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process-flow (1)
🎯 KEY OBJECTIVES:
• Opening: API Key Setup: 40% Faster with Enhanced Security
• Closing: API Key Setup: 40% Faster with Enhanced Security
💡 PRESENTATION TIPS:
• Practice transitions between slides
• Prepare for Q&amp;A after each major section
• Have backup slides ready for detailed questions
• Test all technology before presenting
Focus on time savings and security enhancements. Highlight reliability improvements and deployment speed as key takeaways.
🎯 SLIDE 1 OF 1 (100% complete)
📋 Layout: PROCESS-FLOW
🎨 Focus: API Key Setup: 40% Faster with Enhanced Security
💡 This is a content slide - deliver key information clearly and confidently.
🗣️ TALKING POINTS:
• Start with: "API Key Setup: 40% Faster with Enhanced Security"
⏱️ TIMING:
• Estimated time: 1m 0s
• Pace yourself - don't rush through key points
📚 SOURCES:
• Internal Performance Metrics 2024
• Security Incident Review Q1 2024
📚 SOURCES &amp; REFERENCES:
1. Internal Performance Metrics 2024
2. Security Incident Review Q1 2024
💡 TIP: Reference these sources during your presentation to build credibility and provide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API Key Setup: 40% Faster with Enhanced Security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API Key Setup: 40% Faster with Enhanced Security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57200" y="16459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40AF"/>
                </a:solidFill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21031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Streamlined Provisioning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25603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B7280"/>
                </a:solidFill>
              </a:rPr>
              <a:t>Reduced setup time from 5 hours to 3 hours (40% improvement).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2514600" y="16459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40AF"/>
                </a:solidFill>
              </a:rPr>
              <a:t>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2514600" y="21031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Enhanced Security Protocols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2514600" y="25603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B7280"/>
                </a:solidFill>
              </a:rPr>
              <a:t>Lowered unauthorized access incidents by 35% within 6 months.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4572000" y="16459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40AF"/>
                </a:solidFill>
              </a:rPr>
              <a:t>3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572000" y="21031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Automated Key Rotation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572000" y="25603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B7280"/>
                </a:solidFill>
              </a:rPr>
              <a:t>Minimized manual errors by 50%, increasing reliability.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6629400" y="16459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1E40AF"/>
                </a:solidFill>
              </a:rPr>
              <a:t>4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6629400" y="21031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</a:rPr>
              <a:t>Seamless System Integration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6629400" y="2560320"/>
            <a:ext cx="2057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B7280"/>
                </a:solidFill>
              </a:rPr>
              <a:t>Achieved 95% compatibility, allowing for quicker deployment.</a:t>
            </a:r>
            <a:endParaRPr lang="en-US" sz="1000" dirty="0"/>
          </a:p>
        </p:txBody>
      </p:sp>
      <p:sp>
        <p:nvSpPr>
          <p:cNvPr id="19" name="Text 16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Key Setup 40 Faster with Enhanced Security</dc:title>
  <dc:subject>API Key Setup: 40% Faster with Enhanced Security - 1 slides, 2 min presentation</dc:subject>
  <dc:creator>AI PowerPoint Generator</dc:creator>
  <cp:lastModifiedBy>AI PowerPoint Generator</cp:lastModifiedBy>
  <cp:revision>1</cp:revision>
  <dcterms:created xsi:type="dcterms:W3CDTF">2025-08-16T20:07:46Z</dcterms:created>
  <dcterms:modified xsi:type="dcterms:W3CDTF">2025-08-16T20:07:46Z</dcterms:modified>
</cp:coreProperties>
</file>