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 Improvement</c:v>
                </c:pt>
              </c:strCache>
            </c:strRef>
          </c:tx>
          <c:spPr>
            <a:solidFill>
              <a:srgbClr val="1E40AF"/>
            </a:solidFill>
            <a:effectLst>
              <a:outerShdw sx="100000" sy="100000" kx="0" ky="0" algn="bl" blurRad="50800" rotWithShape="1" dist="25400" dir="270000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161D27"/>
                    </a:solidFill>
                    <a:latin typeface="Segoe U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dPt>
            <c:idx val="0"/>
            <c:invertIfNegative val="0"/>
            <c:bubble3D val="0"/>
            <c:spPr>
              <a:solidFill>
                <a:srgbClr val="#1E40AF"/>
              </a:solidFill>
              <a:effectLst>
                <a:outerShdw sx="100000" sy="100000" kx="0" ky="0" algn="bl" blurRad="50800" rotWithShape="1" dist="25400" dir="270000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rgbClr val="#4b66bf"/>
              </a:solidFill>
              <a:effectLst>
                <a:outerShdw sx="100000" sy="100000" kx="0" ky="0" algn="bl" blurRad="50800" rotWithShape="1" dist="25400" dir="270000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rgbClr val="#18338c"/>
              </a:solidFill>
              <a:effectLst>
                <a:outerShdw sx="100000" sy="100000" kx="0" ky="0" algn="bl" blurRad="50800" rotWithShape="1" dist="25400" dir="270000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rgbClr val="#3B82F6"/>
              </a:solidFill>
              <a:effectLst>
                <a:outerShdw sx="100000" sy="100000" kx="0" ky="0" algn="bl" blurRad="50800" rotWithShape="1" dist="25400" dir="2700000">
                  <a:srgbClr val="000000">
                    <a:alpha val="35000"/>
                  </a:srgbClr>
                </a:outerShdw>
              </a:effectLst>
            </c:spPr>
          </c:dPt>
          <c:cat>
            <c:multiLvlStrRef>
              <c:f>Sheet1!$A$2:$A$5</c:f>
              <c:multiLvlStrCache>
                <c:ptCount val="4"/>
                <c:lvl>
                  <c:pt idx="0">
                    <c:v>Cost Reduction</c:v>
                  </c:pt>
                  <c:pt idx="1">
                    <c:v>Sales Conversion</c:v>
                  </c:pt>
                  <c:pt idx="2">
                    <c:v>Project Turnaround</c:v>
                  </c:pt>
                  <c:pt idx="3">
                    <c:v>Revenue Growth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15</c:v>
                </c:pt>
                <c:pt idx="2">
                  <c:v>40</c:v>
                </c:pt>
                <c:pt idx="3">
                  <c:v>20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000" u="none">
                  <a:solidFill>
                    <a:srgbClr val="161D27"/>
                  </a:solidFill>
                  <a:latin typeface="Segoe UI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2d4d7"/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D2D4D7"/>
            </a:solidFill>
            <a:prstDash val="solid"/>
            <a:round/>
          </a:ln>
        </c:spPr>
        <c:txPr>
          <a:bodyPr/>
          <a:lstStyle/>
          <a:p>
            <a:pPr>
              <a:defRPr sz="1100" b="0" i="0" u="none" strike="noStrike">
                <a:solidFill>
                  <a:srgbClr val="1F2937"/>
                </a:solidFill>
                <a:latin typeface="Segoe U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2d4d7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D2D4D7"/>
            </a:solidFill>
            <a:prstDash val="solid"/>
            <a:round/>
          </a:ln>
        </c:spPr>
        <c:txPr>
          <a:bodyPr/>
          <a:lstStyle/>
          <a:p>
            <a:pPr>
              <a:defRPr sz="1100" b="0" i="0" u="none" strike="noStrike">
                <a:solidFill>
                  <a:srgbClr val="1F2937"/>
                </a:solidFill>
                <a:latin typeface="Segoe UI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solidFill>
          <a:srgbClr val="FFFFFF"/>
        </a:solidFill>
        <a:ln w="12700" cap="flat">
          <a:solidFill>
            <a:srgbClr val="D2D4D7"/>
          </a:solidFill>
        </a:ln>
        <a:effectLst/>
      </c:spPr>
    </c:plotArea>
    <c:legend>
      <c:legendPos val="r"/>
      <c:overlay val="0"/>
      <c:txPr>
        <a:bodyPr/>
        <a:lstStyle/>
        <a:p>
          <a:pPr>
            <a:defRPr sz="1200">
              <a:solidFill>
                <a:srgbClr val="1F2937"/>
              </a:solidFill>
              <a:latin typeface="Segoe UI"/>
              <a:cs typeface="Segoe UI"/>
      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📊 PRESENTATION OVERVIEW:
• Total slides: 1
• Estimated duration: 2 minutes
• Slide types: data-visualization (1)
🎯 KEY OBJECTIVES:
• Opening: AI Technology: 25% Cost Reduction Drives Competitive Advantage
• Closing: AI Technology: 25% Cost Reduction Drives Competitive Advantage
💡 PRESENTATION TIPS:
• Practice transitions between slides
• Prepare for Q&amp;A after each major section
• Have backup slides ready for detailed questions
• Test all technology before presenting
Emphasize the necessity of AI adoption for staying competitive. Encourage executives to consider immediate implementation strategies to capitalize on these improvements.
🎯 SLIDE 1 OF 1 (100% complete)
📋 Layout: DATA-VISUALIZATION
🎨 Focus: AI Technology: 25% Cost Reduction Drives Competitive Advantage
💡 This is a content slide - deliver key information clearly and confidently.
🗣️ TALKING POINTS:
• Start with: "AI Technology: 25% Cost Reduction Drives Competitive Advantage"
• Key message: Implementing AI technology has not only led to significant cost reductions but also improved key performance metrics across the board...
• Cover each bullet point:
  1. Achieved 25% reduction in operational costs through AI-driven automation.
  2. Increased sales conversion rates by 15% via predictive analytics.
  3. Enhanced project turnaround time by 40%, improving time-to-market.
  4. Generated $1.5M in additional revenue by optimizing customer engagement.
• Explain the bar chart showing Impact of AI Technology on Key Business Metrics
• Highlight key insights and what the data means for the audience
⏱️ TIMING:
• Estimated time: 2m 15s
• Pace yourself - don't rush through key points
♿ ACCESSIBILITY:
• Describe images aloud for visually impaired audience members
• Verbally describe chart data and trends - don't just say "as you can see"
• Avoid relying solely on color references - use descriptive terms
📚 SOURCES:
• Gartner Research on AI Impact
• McKinsey &amp; Company: AI and Business Value
• Forrester Report on AI Adoption Trends
📚 SOURCES &amp; REFERENCES:
1. Gartner Research on AI Impact
2. McKinsey &amp; Company: AI and Business Value
3. Forrester Report on AI Adoption Trends
💡 TIP: Reference these sources during your presentation to build credibility and provide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AI Technology: 25% Cost Reduction Drives Competitive Advantage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45720" cy="5143500"/>
          </a:xfrm>
          <a:prstGeom prst="rect">
            <a:avLst/>
          </a:prstGeom>
          <a:solidFill>
            <a:srgbClr val="1E40A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57200" y="457200"/>
            <a:ext cx="8229600" cy="426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spc="-250" kern="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AI Technology: 25% Cost Reduction Drives Competitive Advantage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457200" y="975360"/>
            <a:ext cx="1828800" cy="45720"/>
          </a:xfrm>
          <a:prstGeom prst="rect">
            <a:avLst/>
          </a:prstGeom>
          <a:solidFill>
            <a:srgbClr val="1E40A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22960" y="1554480"/>
            <a:ext cx="7498080" cy="3840480"/>
          </a:xfrm>
          <a:prstGeom prst="rect">
            <a:avLst>
              <a:gd name="adj" fmla="val 2381"/>
            </a:avLst>
          </a:prstGeom>
          <a:solidFill>
            <a:srgbClr val="F8FAFC">
              <a:alpha val="5000"/>
            </a:srgbClr>
          </a:solidFill>
          <a:ln w="12700">
            <a:solidFill>
              <a:srgbClr val="F3F4F6"/>
            </a:solidFill>
            <a:prstDash val="solid"/>
          </a:ln>
        </p:spPr>
      </p:sp>
      <p:graphicFrame>
        <p:nvGraphicFramePr>
          <p:cNvPr id="7" name="Chart 0" descr=""/>
          <p:cNvGraphicFramePr/>
          <p:nvPr/>
        </p:nvGraphicFramePr>
        <p:xfrm>
          <a:off x="914400" y="1645920"/>
          <a:ext cx="7315200" cy="36576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9" name="Text 5"/>
          <p:cNvSpPr/>
          <p:nvPr/>
        </p:nvSpPr>
        <p:spPr>
          <a:xfrm>
            <a:off x="8229600" y="4777740"/>
            <a:ext cx="731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 / 1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Technology 25 Cost Reduction Drives Competitive Advantage</dc:title>
  <dc:subject>AI Technology: 25% Cost Reduction Drives Competitive Advantage - 1 slides, 3 min presentation</dc:subject>
  <dc:creator>AI PowerPoint Generator</dc:creator>
  <cp:lastModifiedBy>AI PowerPoint Generator</cp:lastModifiedBy>
  <cp:revision>1</cp:revision>
  <dcterms:created xsi:type="dcterms:W3CDTF">2025-08-16T20:03:10Z</dcterms:created>
  <dcterms:modified xsi:type="dcterms:W3CDTF">2025-08-16T20:03:10Z</dcterms:modified>
</cp:coreProperties>
</file>