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000000"/>
                </a:solidFill>
                <a:latin typeface="Calibri"/>
              </a:defRPr>
            </a:pPr>
            <a:r>
              <a:rPr sz="1600" b="0" i="0" u="none" strike="noStrike">
                <a:solidFill>
                  <a:srgbClr val="000000"/>
                </a:solidFill>
                <a:latin typeface="Calibri"/>
              </a:rPr>
              <a:t>Test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1E40AF"/>
            </a:solidFill>
            <a:effectLst>
              <a:outerShdw sx="100000" sy="100000" kx="0" ky="0" algn="bl" blurRad="25400" rotWithShape="1" dist="12700" dir="5400000">
                <a:srgbClr val="undefined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A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400" u="none">
                  <a:solidFill>
                    <a:srgbClr val="000000"/>
                  </a:solidFill>
                  <a:latin typeface="Calibri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2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 w="12700" cap="flat">
          <a:solidFill>
            <a:srgbClr val="363636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4000" dirty="0"/>
          </a:p>
        </p:txBody>
      </p:sp>
      <p:graphicFrame>
        <p:nvGraphicFramePr>
          <p:cNvPr id="7" name="Chart 0" descr=""/>
          <p:cNvGraphicFramePr/>
          <p:nvPr/>
        </p:nvGraphicFramePr>
        <p:xfrm>
          <a:off x="640080" y="1737360"/>
          <a:ext cx="7863840" cy="295351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>AI-Generated Presentation</dc:subject>
  <dc:creator>AI PowerPoint Generator</dc:creator>
  <cp:lastModifiedBy>AI PowerPoint Generator</cp:lastModifiedBy>
  <cp:revision>1</cp:revision>
  <dcterms:created xsi:type="dcterms:W3CDTF">2025-08-18T20:18:35Z</dcterms:created>
  <dcterms:modified xsi:type="dcterms:W3CDTF">2025-08-18T20:18:35Z</dcterms:modified>
</cp:coreProperties>
</file>