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4000" dirty="0"/>
          </a:p>
        </p:txBody>
      </p:sp>
      <p:sp>
        <p:nvSpPr>
          <p:cNvPr id="7" name="Text 5"/>
          <p:cNvSpPr/>
          <p:nvPr/>
        </p:nvSpPr>
        <p:spPr>
          <a:xfrm>
            <a:off x="640080" y="1737360"/>
            <a:ext cx="365760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L1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846320" y="1737360"/>
            <a:ext cx="365760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00"/>
              </a:lnSpc>
            </a:pPr>
            <a:r>
              <a:rPr lang="en-US" sz="18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R1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4553712" y="1737360"/>
            <a:ext cx="36576" cy="2362810"/>
          </a:xfrm>
          <a:prstGeom prst="rect">
            <a:avLst/>
          </a:prstGeom>
          <a:solidFill>
            <a:srgbClr val="F59E0B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>AI-Generated Presentation</dc:subject>
  <dc:creator>AI PowerPoint Generator</dc:creator>
  <cp:lastModifiedBy>AI PowerPoint Generator</cp:lastModifiedBy>
  <cp:revision>1</cp:revision>
  <dcterms:created xsi:type="dcterms:W3CDTF">2025-08-18T20:18:35Z</dcterms:created>
  <dcterms:modified xsi:type="dcterms:W3CDTF">2025-08-18T20:18:35Z</dcterms:modified>
</cp:coreProperties>
</file>