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Chart
Layout: chart
📋 PRESENTATION GUIDANCE:
• Start with a clear introduction of the slide topic
• Maintain eye contact with the audience
• Use gestures to emphasize key points
📊 CHART PRESENTATION TIPS:
• Point to specific data points while speaking
• Explain the "so what" - why this data matters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Chart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Chart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