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
Title: Test Image
Layout: image-right
📋 PRESENTATION GUIDANCE:
• Start with a clear introduction of the slide topic
• Maintain eye contact with the audience
• Use gestures to emphasize key points
📖 PARAGRAPH CONTENT:
• Read naturally, don't rush through the content
• Pause at key transitions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algn="l" indent="0" marL="0"><a:buNone/></a:pPr><a:r><a:rPr lang="en-US" sz="3200" b="1" dirty="0"><a:solidFill><a:srgbClr val="333333"/></a:solidFill><a:latin typeface="Inter var" pitchFamily="34" charset="0"/><a:ea typeface="Inter var" pitchFamily="34" charset="-122"/><a:cs typeface="Inter var" pitchFamily="34" charset="-120"/></a:rPr><a:t>Test Image</a:t></a:r><a:endParaRPr lang="en-US" sz="3200" dirty="0"/></a:p></p:txBody></p:sp><p:sp><p:nvSpPr><p:cNvPr id="3" name="Text 1"></p:cNvPr><p:cNvSpPr/><p:nvPr></p:nvPr></p:nvSpPr><p:spPr><a:xfrm><a:off x="640080" y="1645920"/><a:ext cx="7863840" cy="731520"/></a:xfrm><a:prstGeom prst="rect"><a:avLst></a:avLst></a:prstGeom><a:noFill/><a:ln></a:ln></p:spPr><p:txBody><a:bodyPr wrap="square" rtlCol="0" anchor="t"></a:bodyPr><a:lstStyle/><a:p><a:pPr algn="l" indent="0" marL="0"><a:buNone/></a:pPr><a:r><a:rPr lang="en-US" sz="1600" dirty="0"><a:solidFill><a:srgbClr val="333333"/></a:solidFill><a:latin typeface="Inter var" pitchFamily="34" charset="0"/><a:ea typeface="Inter var" pitchFamily="34" charset="-122"/><a:cs typeface="Inter var" pitchFamily="34" charset="-120"/></a:rPr><a:t>This slide has an image on the right.</a:t></a:r><a:endParaRPr lang="en-US" sz="1600" dirty="0"/></a:p></p:txBody></p:sp><p:sp><p:nvSpPr><p:cNvPr id="4" name="Text 2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1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Image</dc:title>
  <dc:subject>AI-Generated Presentation</dc:subject>
  <dc:creator>AI PowerPoint Generator</dc:creator>
  <cp:lastModifiedBy>AI PowerPoint Generator</cp:lastModifiedBy>
  <cp:revision>1</cp:revision>
  <dcterms:created xsi:type="dcterms:W3CDTF">2025-08-18T20:13:49Z</dcterms:created>
  <dcterms:modified xsi:type="dcterms:W3CDTF">2025-08-18T20:13:49Z</dcterms:modified>
</cp:coreProperties>
</file>