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Quote
Layout: quote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Quote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Quote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