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Title
Layout: title-bullets
📋 PRESENTATION GUIDANCE:
• Start with a clear introduction of the slide topic
• Maintain eye contact with the audience
• Use gestures to emphasize key points
🎯 KEY POINTS TO EMPHASIZE:
• Point 1: Bullet 1
• Point 2: Bullet 2
• Point 3: Bullet 3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Title</a:t></a:r><a:endParaRPr lang="en-US" sz="3200" dirty="0"/></a:p></p:txBody></p:sp><p:sp><p:nvSpPr><p:cNvPr id="3" name="Text 1"></p:cNvPr><p:cNvSpPr/><p:nvPr></p:nvPr></p:nvSpPr><p:spPr><a:xfrm><a:off x="640080" y="1645920"/><a:ext cx="7863840" cy="960120"/></a:xfrm><a:prstGeom prst="rect"><a:avLst></a:avLst></a:prstGeom><a:noFill/><a:ln></a:ln></p:spPr><p:txBody><a:bodyPr wrap="square" rtlCol="0" anchor="t"></a:bodyPr><a:lstStyle/><a:p><a:pPr algn="l" indent="0" marL="0"><a:buNone/></a:pPr><a:r><a:rPr lang="en-US" sz="1500" dirty="0"><a:solidFill><a:srgbClr val="333333"/></a:solidFill><a:latin typeface="Inter var" pitchFamily="34" charset="0"/><a:ea typeface="Inter var" pitchFamily="34" charset="-122"/><a:cs typeface="Inter var" pitchFamily="34" charset="-120"/></a:rPr><a:t>• Bullet 1</a:t></a:r><a:endParaRPr lang="en-US" sz="1500" dirty="0"/></a:p><a:p><a:pPr algn="l" indent="0" marL="0"><a:buNone/></a:pPr><a:r><a:rPr lang="en-US" sz="1500" dirty="0"><a:solidFill><a:srgbClr val="333333"/></a:solidFill><a:latin typeface="Inter var" pitchFamily="34" charset="0"/><a:ea typeface="Inter var" pitchFamily="34" charset="-122"/><a:cs typeface="Inter var" pitchFamily="34" charset="-120"/></a:rPr><a:t>• Bullet 2</a:t></a:r><a:endParaRPr lang="en-US" sz="1500" dirty="0"/></a:p><a:p><a:pPr algn="l" indent="0" marL="0"><a:buNone/></a:pPr><a:r><a:rPr lang="en-US" sz="1500" dirty="0"><a:solidFill><a:srgbClr val="333333"/></a:solidFill><a:latin typeface="Inter var" pitchFamily="34" charset="0"/><a:ea typeface="Inter var" pitchFamily="34" charset="-122"/><a:cs typeface="Inter var" pitchFamily="34" charset="-120"/></a:rPr><a:t>• Bullet 3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