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Title
Layout: two-column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Title</a:t></a:r><a:endParaRPr lang="en-US" sz="3200" dirty="0"/></a:p></p:txBody></p:sp><p:sp><p:nvSpPr><p:cNvPr id="3" name="Text 1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Title</dc:title>
  <dc:subject>AI-Generated Presentation</dc:subject>
  <dc:creator>AI PowerPoint Generator</dc:creator>
  <cp:lastModifiedBy>AI PowerPoint Generator</cp:lastModifiedBy>
  <cp:revision>1</cp:revision>
  <dcterms:created xsi:type="dcterms:W3CDTF">2025-08-18T20:13:49Z</dcterms:created>
  <dcterms:modified xsi:type="dcterms:W3CDTF">2025-08-18T20:13:49Z</dcterms:modified>
</cp:coreProperties>
</file>