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9144000" cy="5148072"/>
  <p:notesSz cx="5148072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73152"/>
          </a:xfrm>
          <a:prstGeom prst="rect">
            <a:avLst/>
          </a:prstGeom>
          <a:solidFill>
            <a:srgbClr val="F59E0B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0" y="73152"/>
            <a:ext cx="9144000" cy="18288"/>
          </a:xfrm>
          <a:prstGeom prst="rect">
            <a:avLst/>
          </a:prstGeom>
          <a:solidFill>
            <a:srgbClr val="1E40AF">
              <a:alpha val="10000"/>
            </a:srgbClr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7772400" y="3776472"/>
            <a:ext cx="1097280" cy="1097280"/>
          </a:xfrm>
          <a:prstGeom prst="ellipse">
            <a:avLst/>
          </a:prstGeom>
          <a:solidFill>
            <a:srgbClr val="F59E0B">
              <a:alpha val="10000"/>
            </a:srgbClr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7132320" y="3136392"/>
            <a:ext cx="548640" cy="548640"/>
          </a:xfrm>
          <a:prstGeom prst="ellipse">
            <a:avLst/>
          </a:prstGeom>
          <a:solidFill>
            <a:srgbClr val="1E40AF">
              <a:alpha val="20000"/>
            </a:srgbClr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640080" y="1645920"/>
            <a:ext cx="7863840" cy="1097280"/>
          </a:xfrm>
          <a:prstGeom prst="rect">
            <a:avLst/>
          </a:prstGeom>
          <a:noFill/>
          <a:ln/>
          <a:effectLst>
            <a:outerShdw sx="100000" sy="100000" kx="0" ky="0" algn="bl" rotWithShape="0" blurRad="38100" dist="25400" dir="2700000">
              <a:srgbClr val="00000020">
                <a:alpha val="75000"/>
              </a:srgbClr>
            </a:outerShdw>
          </a:effectLst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400" b="1" dirty="0">
                <a:solidFill>
                  <a:srgbClr val="1E40AF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Test</a:t>
            </a:r>
            <a:endParaRPr lang="en-US" sz="4400" dirty="0"/>
          </a:p>
        </p:txBody>
      </p:sp>
      <p:sp>
        <p:nvSpPr>
          <p:cNvPr id="7" name="Shape 5"/>
          <p:cNvSpPr/>
          <p:nvPr/>
        </p:nvSpPr>
        <p:spPr>
          <a:xfrm>
            <a:off x="2606040" y="3840480"/>
            <a:ext cx="3931920" cy="36576"/>
          </a:xfrm>
          <a:prstGeom prst="rect">
            <a:avLst/>
          </a:prstGeom>
          <a:solidFill>
            <a:srgbClr val="F59E0B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7772400" y="3776472"/>
            <a:ext cx="914400" cy="914400"/>
          </a:xfrm>
          <a:prstGeom prst="ellipse">
            <a:avLst/>
          </a:prstGeom>
          <a:solidFill>
            <a:srgbClr val="F59E0B">
              <a:alpha val="10000"/>
            </a:srgbClr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9" name="Text 7"/>
          <p:cNvSpPr/>
          <p:nvPr/>
        </p:nvSpPr>
        <p:spPr>
          <a:xfrm>
            <a:off x="8046720" y="4782312"/>
            <a:ext cx="9144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1000" dirty="0">
                <a:solidFill>
                  <a:srgbClr val="9CA3AF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1 / 1</a:t>
            </a:r>
            <a:endParaRPr lang="en-US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Professional Presentations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</dc:title>
  <dc:subject>AI-Generated Presentation</dc:subject>
  <dc:creator>AI PowerPoint Generator</dc:creator>
  <cp:lastModifiedBy>AI PowerPoint Generator</cp:lastModifiedBy>
  <cp:revision>1</cp:revision>
  <dcterms:created xsi:type="dcterms:W3CDTF">2025-08-18T20:19:47Z</dcterms:created>
  <dcterms:modified xsi:type="dcterms:W3CDTF">2025-08-18T20:19:47Z</dcterms:modified>
</cp:coreProperties>
</file>