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1 === Title: Test OPENING: Welcome your audience and introduce the presentation topic. PRESENTATION GUIDANCE: - This is your title slide - use it to set the tone - Introduce yourself and your credentials - Provide a brief overview of what the audience will learn ENGAGEMENT TIPS: - Pause for questions if this is a complex topic - Make eye contact and check for understanding TIMING: Estimated 1 minute for this slide CLOSING: Summarize key takeaways and open for final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E40AF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E40AF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1645920"/>
            <a:ext cx="7863840" cy="1097280"/>
          </a:xfrm>
          <a:prstGeom prst="rect">
            <a:avLst/>
          </a:prstGeom>
          <a:noFill/>
          <a:ln/>
          <a:effectLst>
            <a:outerShdw sx="100000" sy="100000" kx="0" ky="0" algn="bl" rotWithShape="0" blurRad="38100" dist="25400" dir="2700000">
              <a:srgbClr val="0000002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Test</a:t>
            </a:r>
            <a:endParaRPr lang="en-US" sz="4400" dirty="0"/>
          </a:p>
        </p:txBody>
      </p:sp>
      <p:sp>
        <p:nvSpPr>
          <p:cNvPr id="7" name="Shape 5"/>
          <p:cNvSpPr/>
          <p:nvPr/>
        </p:nvSpPr>
        <p:spPr>
          <a:xfrm>
            <a:off x="2606040" y="3840480"/>
            <a:ext cx="3931920" cy="36576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772400" y="3776472"/>
            <a:ext cx="914400" cy="91440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Text 7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9CA3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1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</dc:title>
  <dc:subject>AI-Generated Presentation</dc:subject>
  <dc:creator>AI PowerPoint Generator</dc:creator>
  <cp:lastModifiedBy>AI PowerPoint Generator</cp:lastModifiedBy>
  <cp:revision>1</cp:revision>
  <dcterms:created xsi:type="dcterms:W3CDTF">2025-08-18T20:19:47Z</dcterms:created>
  <dcterms:modified xsi:type="dcterms:W3CDTF">2025-08-18T20:19:47Z</dcterms:modified>
</cp:coreProperties>
</file>