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our launch success presentation covering strategic initiatives.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2 OF 3 === Title: Revenue Performance Analysis TRANSITION: Briefly connect to the previous slide before introducing this topic. CHART PRESENTATION: - Start with the main insight or conclusion - Walk through the data systematically - Highlight key trends, outliers, or patterns - Connect the data to your overall message ENGAGEMENT TIPS: - Pause for questions if this is a complex topic - Make eye contact and check for understanding TIMING: Estimated 1 minute for this slide TRANSITION: Prepare to connect this content to the next slide's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3 OF 3 === Title: Financial Summary TRANSITION: Briefly connect to the previous slide before introducing this topic. TABLE DISCUSSION: - Guide the audience through each comparison point - Highlight the most important differences or similarities - Use the table to support your recommendation or conclusion - Be prepared to answer questions about specific data points ENGAGEMENT TIPS: - Pause for questions if this is a complex topic - Make eye contact and check for understanding TIMING: Estimated 1 minute for this slide CLOSING: Summarize key takeaways and open for final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Launch Success: New Product to Drive 25% Revenue Growth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Strategic Initiative Overview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3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Performance Analysis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3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Financial Summary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3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 Success: New Product to Drive 25% Revenue Growth</dc:title>
  <dc:subject>AI-Generated Presentation</dc:subject>
  <dc:creator>AI PowerPoint Generator</dc:creator>
  <cp:lastModifiedBy>AI PowerPoint Generator</cp:lastModifiedBy>
  <cp:revision>1</cp:revision>
  <dcterms:created xsi:type="dcterms:W3CDTF">2025-08-18T19:48:44Z</dcterms:created>
  <dcterms:modified xsi:type="dcterms:W3CDTF">2025-08-18T19:48:44Z</dcterms:modified>
</cp:coreProperties>
</file>