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 SLIDE 1 OF 1 === Title: Q4 Review: 30% Revenue Growth Drives $3.5M Success OPENING: Welcome your audience and introduce the presentation topic. CONTENT DELIVERY: - Main message: Executive Summary - Key points to cover: 1. Revenue exceeded targets by 28% 2. Customer base grew by 50% 3. Market share increased to 18% ENGAGEMENT TIPS: - Pause for questions if this is a complex topic - Make eye contact and check for understanding TIMING: Estimated 1 minute for this slide CLOSING: Summarize key takeaways and open for final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73152"/>
          </a:xfrm>
          <a:prstGeom prst="rect">
            <a:avLst/>
          </a:prstGeom>
          <a:solidFill>
            <a:srgbClr val="F59E0B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73152"/>
            <a:ext cx="9144000" cy="18288"/>
          </a:xfrm>
          <a:prstGeom prst="rect">
            <a:avLst/>
          </a:prstGeom>
          <a:solidFill>
            <a:srgbClr val="111827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2400" y="3776472"/>
            <a:ext cx="1097280" cy="1097280"/>
          </a:xfrm>
          <a:prstGeom prst="ellipse">
            <a:avLst/>
          </a:prstGeom>
          <a:solidFill>
            <a:srgbClr val="F59E0B">
              <a:alpha val="1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132320" y="3136392"/>
            <a:ext cx="548640" cy="548640"/>
          </a:xfrm>
          <a:prstGeom prst="ellipse">
            <a:avLst/>
          </a:prstGeom>
          <a:solidFill>
            <a:srgbClr val="111827">
              <a:alpha val="2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40080" y="548640"/>
            <a:ext cx="78638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b="1" dirty="0">
                <a:solidFill>
                  <a:srgbClr val="11182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Q4 Review: 30% Revenue Growth Drives $3.5M Success</a:t>
            </a:r>
            <a:endParaRPr lang="en-US" sz="4000" dirty="0"/>
          </a:p>
        </p:txBody>
      </p:sp>
      <p:sp>
        <p:nvSpPr>
          <p:cNvPr id="7" name="Text 5"/>
          <p:cNvSpPr/>
          <p:nvPr/>
        </p:nvSpPr>
        <p:spPr>
          <a:xfrm>
            <a:off x="640080" y="1737360"/>
            <a:ext cx="7863840" cy="2953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Revenue exceeded targets by 28%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Customer base grew by 50%</a:t>
            </a:r>
            <a:endParaRPr lang="en-US" sz="1600" dirty="0"/>
          </a:p>
          <a:p>
            <a:pPr>
              <a:lnSpc>
                <a:spcPts val="120"/>
              </a:lnSpc>
            </a:pPr>
            <a:r>
              <a:rPr lang="en-US" sz="1600" dirty="0">
                <a:solidFill>
                  <a:srgbClr val="33333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Market share increased to 18%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8046720" y="4782312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 / 1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Q4 Review: 30% Revenue Growth Drives $3.5M Success</dc:title>
  <dc:subject>AI-Generated Presentation</dc:subject>
  <dc:creator>AI PowerPoint Generator</dc:creator>
  <cp:lastModifiedBy>AI PowerPoint Generator</cp:lastModifiedBy>
  <cp:revision>1</cp:revision>
  <dcterms:created xsi:type="dcterms:W3CDTF">2025-08-18T19:48:44Z</dcterms:created>
  <dcterms:modified xsi:type="dcterms:W3CDTF">2025-08-18T19:48:44Z</dcterms:modified>
</cp:coreProperties>
</file>