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 Title: Q4 Review: 30% Revenue Growth Drives $3.5M Success OPENING: Welcome your audience and introduce the presentation topic. CONTENT DELIVERY: - Main message: Executive Summary - Key points to cover: 1. Revenue exceeded targets by 28% 2. Customer base grew by 50% 3. Market share increased to 18%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667EEA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exceeded targets by 28%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base grew by 50%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increased to 18%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Review: 30% Revenue Growth Drives $3.5M Success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