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 Title: Q4 Review: 30% Revenue Growth Drives $3.5M Success OPENING: Welcome your audience and introduce the presentation topic. CONTENT DELIVERY: - Main message: Executive Summary - Key points to cover: 1. Revenue exceeded targets by 28% 2. Customer base grew by 50% 3. Market share increased to 18% ENGAGEMENT TIPS: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exceeded targets by 28%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base grew by 50%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increased to 18%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Review: 30% Revenue Growth Drives $3.5M Success</dc:title>
  <dc:subject>AI-Generated Presentation</dc:subject>
  <dc:creator>AI PowerPoint Generator</dc:creator>
  <cp:lastModifiedBy>AI PowerPoint Generator</cp:lastModifiedBy>
  <cp:revision>1</cp:revision>
  <dcterms:created xsi:type="dcterms:W3CDTF">2025-08-18T19:48:44Z</dcterms:created>
  <dcterms:modified xsi:type="dcterms:W3CDTF">2025-08-18T19:48:44Z</dcterms:modified>
</cp:coreProperties>
</file>