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1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10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11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12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13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14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15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2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3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4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5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6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7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8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Detailed speaker notes for slide 9 covering strategic implications, implementation timelines, resource requirements, risk mitigation strategies, and expected outcomes for this particular section of the business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1: Detailed Analysis of Performance Metrics and Strategic Initiatives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overview of business performance indicators, market analysis, competitive positioning, and strategic recommendations for sustainable growth and market expansion in the upcoming...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15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78240" y="4782312"/>
            <a:ext cx="182880" cy="182880"/>
          </a:xfrm>
          <a:prstGeom prst="ellipse">
            <a:avLst/>
          </a:prstGeom>
          <a:solidFill>
            <a:srgbClr val="F59E0B">
              <a:alpha val="4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10: Detailed Analysis of Performance Metrics and Strategic Initiatives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growth exceeded industry benchmarks by 15-20%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acquisition costs decreased by 22% through optimization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share expansion in three key geographic regions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Product portfolio diversification yielded 35% increase in cross-selling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Employee satisfaction scores improved to 92% (industry average: 78%)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 / 15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11: Detailed Analysis of Performance Metrics and Strategic Initiatives</a:t>
            </a:r>
            <a:endParaRPr lang="en-US" sz="4000" dirty="0"/>
          </a:p>
        </p:txBody>
      </p:sp>
      <p:sp>
        <p:nvSpPr>
          <p:cNvPr id="7" name="Text 4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11 / 15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E40AF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12: Detailed Analysis of Performance Metrics and Strategic Initiatives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table data available for this slide.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 / 15</a:t>
            </a: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78240" y="4782312"/>
            <a:ext cx="182880" cy="182880"/>
          </a:xfrm>
          <a:prstGeom prst="ellipse">
            <a:avLst/>
          </a:prstGeom>
          <a:solidFill>
            <a:srgbClr val="F59E0B">
              <a:alpha val="4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13: Detailed Analysis of Performance Metrics and Strategic Initiatives</a:t>
            </a:r>
            <a:endParaRPr lang="en-US" sz="4400" dirty="0"/>
          </a:p>
        </p:txBody>
      </p:sp>
      <p:sp>
        <p:nvSpPr>
          <p:cNvPr id="6" name="Text 4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overview of business performance indicators, market analysis, competitive positioning, and strategic recommendations for sustainable growth and market expansion in the upcoming...</a:t>
            </a:r>
            <a:endParaRPr lang="en-US" sz="2000" dirty="0"/>
          </a:p>
        </p:txBody>
      </p:sp>
      <p:sp>
        <p:nvSpPr>
          <p:cNvPr id="7" name="Shape 5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13 / 15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14: Detailed Analysis of Performance Metrics and Strategic Initiatives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growth exceeded industry benchmarks by 15-20%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acquisition costs decreased by 22% through optimization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share expansion in three key geographic regions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Product portfolio diversification yielded 35% increase in cross-selling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Employee satisfaction scores improved to 92% (industry average: 78%)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14 / 15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E40AF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15: Detailed Analysis of Performance Metrics and Strategic Initiatives</a:t>
            </a:r>
            <a:endParaRPr lang="en-US" sz="4000" dirty="0"/>
          </a:p>
        </p:txBody>
      </p:sp>
      <p:sp>
        <p:nvSpPr>
          <p:cNvPr id="7" name="Text 4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15 / 15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2: Detailed Analysis of Performance Metrics and Strategic Initiatives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growth exceeded industry benchmarks by 15-20%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acquisition costs decreased by 22% through optimization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share expansion in three key geographic regions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Product portfolio diversification yielded 35% increase in cross-selling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Employee satisfaction scores improved to 92% (industry average: 78%)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15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E40AF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3: Detailed Analysis of Performance Metrics and Strategic Initiatives</a:t>
            </a:r>
            <a:endParaRPr lang="en-US" sz="4000" dirty="0"/>
          </a:p>
        </p:txBody>
      </p:sp>
      <p:sp>
        <p:nvSpPr>
          <p:cNvPr id="7" name="Text 4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 / 15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78240" y="4782312"/>
            <a:ext cx="182880" cy="182880"/>
          </a:xfrm>
          <a:prstGeom prst="ellipse">
            <a:avLst/>
          </a:prstGeom>
          <a:solidFill>
            <a:srgbClr val="F59E0B">
              <a:alpha val="4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4: Detailed Analysis of Performance Metrics and Strategic Initiatives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table data available for this slide.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 / 15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5: Detailed Analysis of Performance Metrics and Strategic Initiatives</a:t>
            </a:r>
            <a:endParaRPr lang="en-US" sz="4400" dirty="0"/>
          </a:p>
        </p:txBody>
      </p:sp>
      <p:sp>
        <p:nvSpPr>
          <p:cNvPr id="6" name="Text 4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overview of business performance indicators, market analysis, competitive positioning, and strategic recommendations for sustainable growth and market expansion in the upcoming...</a:t>
            </a:r>
            <a:endParaRPr lang="en-US" sz="2000" dirty="0"/>
          </a:p>
        </p:txBody>
      </p:sp>
      <p:sp>
        <p:nvSpPr>
          <p:cNvPr id="7" name="Shape 5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 / 15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E40AF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6: Detailed Analysis of Performance Metrics and Strategic Initiatives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growth exceeded industry benchmarks by 15-20%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acquisition costs decreased by 22% through optimization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share expansion in three key geographic regions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Product portfolio diversification yielded 35% increase in cross-selling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Employee satisfaction scores improved to 92% (industry average: 78%)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 / 15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78240" y="4782312"/>
            <a:ext cx="182880" cy="182880"/>
          </a:xfrm>
          <a:prstGeom prst="ellipse">
            <a:avLst/>
          </a:prstGeom>
          <a:solidFill>
            <a:srgbClr val="F59E0B">
              <a:alpha val="4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7: Detailed Analysis of Performance Metrics and Strategic Initiatives</a:t>
            </a:r>
            <a:endParaRPr lang="en-US" sz="4000" dirty="0"/>
          </a:p>
        </p:txBody>
      </p:sp>
      <p:sp>
        <p:nvSpPr>
          <p:cNvPr id="7" name="Text 4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 / 15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8: Detailed Analysis of Performance Metrics and Strategic Initiatives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table data available for this slide.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8 / 15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E40AF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Section 9: Detailed Analysis of Performance Metrics and Strategic Initiatives</a:t>
            </a:r>
            <a:endParaRPr lang="en-US" sz="4400" dirty="0"/>
          </a:p>
        </p:txBody>
      </p:sp>
      <p:sp>
        <p:nvSpPr>
          <p:cNvPr id="6" name="Text 4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overview of business performance indicators, market analysis, competitive positioning, and strategic recommendations for sustainable growth and market expansion in the upcoming...</a:t>
            </a:r>
            <a:endParaRPr lang="en-US" sz="2000" dirty="0"/>
          </a:p>
        </p:txBody>
      </p:sp>
      <p:sp>
        <p:nvSpPr>
          <p:cNvPr id="7" name="Shape 5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9 / 15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1: Detailed Analysis of Performance Metrics and Strategic Initiatives</dc:title>
  <dc:subject>AI-Generated Presentation</dc:subject>
  <dc:creator>AI PowerPoint Generator</dc:creator>
  <cp:lastModifiedBy>AI PowerPoint Generator</cp:lastModifiedBy>
  <cp:revision>1</cp:revision>
  <dcterms:created xsi:type="dcterms:W3CDTF">2025-08-18T19:48:44Z</dcterms:created>
  <dcterms:modified xsi:type="dcterms:W3CDTF">2025-08-18T19:48:44Z</dcterms:modified>
</cp:coreProperties>
</file>