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launch success presentation. This covers our new product initiative that has driven significant revenue growth and market expansion.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highlights our exceptional Q4 performance. The 30% revenue growth exceeded our target of 25%, driven primarily by our new product launch and improved customer retention strategies.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comprehensive financial analysis shows strong performance across all key metrics. The improvement in customer acquisition cost while increasing lifetime value demonstrates the effectiveness of our strategic initiatives.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Launch Success: New Product to Drive 25% Revenue Growth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4748B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Strategic Initiative Overview &amp; Financial Impact Analysis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Review: 30% Revenue Growth Drives $3.5M Success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 &amp; Market Impact: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Revenue increased by 30% year-over-year ($2.5M → $3.2M)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Customer base expanded by 50% (1,200 → 1,800 customers)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Market share grew from 15% to 18% (+3 percentage points)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Customer satisfaction improved to 95% (industry benchmark: 87%)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Employee retention rate: 92% vs industry average of 85%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New product line contributed $500K+ in first quarter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Average customer lifetime value increased by 16% ($1,250 → $1,450)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Detailed Financial Analysis &amp; Projections</a:t>
            </a:r>
            <a:endParaRPr lang="en-US" sz="24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55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Financial Metric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Q3 2023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Q4 2023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Growth 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2024 Target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Total Revenue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$2,500,000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$3,200,000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+28%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$4,000,000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Gross Profit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$1,000,000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$1,400,000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+40%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$1,800,000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Net Profit Margin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+5pp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Customer Acquisition Cost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$125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$98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-22%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$85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Customer Lifetime Value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$1,250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$1,450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+16%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$1,650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Monthly Recurring Revenue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$208K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$267K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+28%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$333K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Churn Rate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5.2%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3.8%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-27%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Employee Satisfaction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87%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92%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+6%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