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achievements this quarter: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Revenue increased by 30% year-over-year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Customer satisfaction improved to 95%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Market share grew from 15% to 18%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Launched 3 new products with $500K+ revenue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Employee retention rate: 92% (industry avg: 85%)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