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Financial Performance Metrics</a:t>
            </a:r>
            <a:endParaRPr lang="en-US" sz="24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371600"/>
          <a:ext cx="7315200" cy="3200400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828800"/>
                <a:gridCol w="1828800"/>
              </a:tblGrid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Metric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Q3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Q4 2023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Growth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40A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Revenue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$2.5M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$3.2M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Profit Margin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25%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+5pp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Customer LTV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$1,250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$1,450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+16%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CAC Ratio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3.2:1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4.1:1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+28%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EBITDA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$500K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$800K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+60%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2025-08-18T20:04:48Z</dcterms:created>
  <dcterms:modified xsi:type="dcterms:W3CDTF">2025-08-18T20:04:48Z</dcterms:modified>
</cp:coreProperties>
</file>