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notesMasterIdLst>
    <p:notesMasterId r:id="rId3"/>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notesMaster" Target="notesMasters/notesMaster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914400" y="457200"/>
            <a:ext cx="7315200" cy="914400"/>
          </a:xfrm>
          <a:prstGeom prst="rect">
            <a:avLst/>
          </a:prstGeom>
          <a:noFill/>
          <a:ln/>
        </p:spPr>
        <p:txBody>
          <a:bodyPr wrap="square" rtlCol="0" anchor="ctr"/>
          <a:lstStyle/>
          <a:p>
            <a:pPr indent="0" marL="0">
              <a:buNone/>
            </a:pPr>
            <a:r>
              <a:rPr lang="en-US" sz="2400" b="1" dirty="0">
                <a:solidFill>
                  <a:srgbClr val="1E40AF"/>
                </a:solidFill>
                <a:latin typeface="Calibri" pitchFamily="34" charset="0"/>
                <a:ea typeface="Calibri" pitchFamily="34" charset="-122"/>
                <a:cs typeface="Calibri" pitchFamily="34" charset="-120"/>
              </a:rPr>
              <a:t>Strategic Overview &amp; Market Analysis</a:t>
            </a:r>
            <a:endParaRPr lang="en-US" sz="2400" dirty="0"/>
          </a:p>
        </p:txBody>
      </p:sp>
      <p:sp>
        <p:nvSpPr>
          <p:cNvPr id="3" name="Text 1"/>
          <p:cNvSpPr/>
          <p:nvPr/>
        </p:nvSpPr>
        <p:spPr>
          <a:xfrm>
            <a:off x="914400" y="1371600"/>
            <a:ext cx="7315200" cy="3200400"/>
          </a:xfrm>
          <a:prstGeom prst="rect">
            <a:avLst/>
          </a:prstGeom>
          <a:noFill/>
          <a:ln/>
        </p:spPr>
        <p:txBody>
          <a:bodyPr wrap="square" rtlCol="0" anchor="ctr"/>
          <a:lstStyle/>
          <a:p>
            <a:pPr indent="0" marL="0">
              <a:lnSpc>
                <a:spcPts val="130"/>
              </a:lnSpc>
              <a:buNone/>
            </a:pPr>
            <a:r>
              <a:rPr lang="en-US" sz="1400" dirty="0">
                <a:solidFill>
                  <a:srgbClr val="333333"/>
                </a:solidFill>
                <a:latin typeface="Calibri" pitchFamily="34" charset="0"/>
                <a:ea typeface="Calibri" pitchFamily="34" charset="-122"/>
                <a:cs typeface="Calibri" pitchFamily="34" charset="-120"/>
              </a:rPr>
              <a:t>Our comprehensive market analysis reveals significant opportunities for growth in the upcoming fiscal year. The competitive landscape has shifted dramatically, with emerging technologies creating new market segments worth approximately $2.3 billion globally. Our strategic positioning allows us to capture an estimated 15-20% market share within the next 18 months, translating to potential revenue of $345-460 million. Key success factors include: (1) accelerated product development cycles, (2) enhanced customer acquisition strategies, (3) strategic partnerships with industry leaders, (4) investment in AI/ML capabilities, and (5) expansion into three new geographic markets. Risk mitigation strategies have been developed to address potential challenges including supply chain disruptions, regulatory changes, and competitive responses. The financial projections indicate a 35-40% increase in EBITDA, with break-even expected by Q2 2024.</a:t>
            </a:r>
            <a:endParaRPr lang="en-US" sz="1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Slide 1</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2025-08-18T20:04:48Z</dcterms:created>
  <dcterms:modified xsi:type="dcterms:W3CDTF">2025-08-18T20:04:48Z</dcterms:modified>
</cp:coreProperties>
</file>