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This is a very long text content that spans multiple lines and contains various words and phrases to test how PowerPoint handles larger text blocks. This is a very long text content that spans multiple lines and contains various words and phrases to test how PowerPoint handles larger text blocks. This is a very long text content that spans multiple lines and contains various words and phrases to test how PowerPoint handles larger text blocks. This is a very long text content that spans multiple lines and contains various words and phrases to test how PowerPoint handles larger text blocks. This is a very long text content that spans multiple lines and contains various words and phrases to test how PowerPoint handles larger text blocks. 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