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Special: © ® ™ € $ % &amp; @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