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A</c:v>
                  </c:pt>
                  <c:pt idx="1">
                    <c:v>B</c:v>
                  </c:pt>
                </c:lvl>
              </c:multiLvlStrCache>
            </c:multiLvl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20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 descr=""/>
          <p:cNvGraphicFramePr/>
          <p:nvPr/>
        </p:nvGraphicFramePr>
        <p:xfrm>
          <a:off x="914400" y="914400"/>
          <a:ext cx="54864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2025-08-18T20:04:48Z</dcterms:created>
  <dcterms:modified xsi:type="dcterms:W3CDTF">2025-08-18T20:04:48Z</dcterms:modified>
</cp:coreProperties>
</file>