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914400"/>
          <a:ext cx="5486400" cy="18288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</a:tblGrid>
              <a:tr h="9144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Header 1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Header 2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Data 1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Data 2</a:t>
                      </a:r>
                      <a:endParaRPr lang="en-US" sz="1200" dirty="0"/>
                    </a:p>
                  </a:txBody>
                  <a:tcPr marL="91440" marR="91440" marT="45720" marB="45720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2025-08-18T20:04:48Z</dcterms:created>
  <dcterms:modified xsi:type="dcterms:W3CDTF">2025-08-18T20:04:48Z</dcterms:modified>
</cp:coreProperties>
</file>