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Header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457200" y="1371600"/>
            <a:ext cx="8229600" cy="3200400"/>
          </a:xfrm>
          <a:prstGeom prst="rect">
            <a:avLst/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4400" y="1828800"/>
            <a:ext cx="7315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Content Area</a:t>
            </a:r>
            <a:endParaRPr lang="en-US" sz="1600" dirty="0"/>
          </a:p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Professional layout</a:t>
            </a:r>
            <a:endParaRPr lang="en-US" sz="1600" dirty="0"/>
          </a:p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Clean design</a:t>
            </a:r>
            <a:endParaRPr lang="en-US" sz="1600" dirty="0"/>
          </a:p>
          <a:p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 Corporate styling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