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" y="914400"/>
            <a:ext cx="1828800" cy="914400"/>
          </a:xfrm>
          <a:prstGeom prst="rect">
            <a:avLst/>
          </a:prstGeom>
          <a:solidFill>
            <a:srgbClr val="1E40AF"/>
          </a:solidFill>
          <a:ln w="25400">
            <a:solidFill>
              <a:srgbClr val="1E40A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657600" y="914400"/>
            <a:ext cx="1371600" cy="1371600"/>
          </a:xfrm>
          <a:prstGeom prst="ellipse">
            <a:avLst/>
          </a:prstGeom>
          <a:solidFill>
            <a:srgbClr val="0EA5E9"/>
          </a:solidFill>
          <a:ln w="12700">
            <a:solidFill>
              <a:srgbClr val="0EA5E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943600" y="914400"/>
            <a:ext cx="1371600" cy="1371600"/>
          </a:xfrm>
          <a:prstGeom prst="triangle">
            <a:avLst/>
          </a:prstGeom>
          <a:solidFill>
            <a:srgbClr val="F59E0B"/>
          </a:solidFill>
          <a:ln w="12700">
            <a:solidFill>
              <a:srgbClr val="F59E0B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Shape Gallery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2025-08-18T20:04:48Z</dcterms:created>
  <dcterms:modified xsi:type="dcterms:W3CDTF">2025-08-18T20:04:48Z</dcterms:modified>
</cp:coreProperties>
</file>