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828800" y="1828800"/>
            <a:ext cx="5486400" cy="1371600"/>
          </a:xfrm>
          <a:prstGeom prst="rect">
            <a:avLst/>
          </a:prstGeom>
          <a:solidFill>
            <a:srgbClr val="1E40AF"/>
          </a:solidFill>
          <a:ln w="25400">
            <a:solidFill>
              <a:srgbClr val="1E40AF"/>
            </a:solidFill>
          </a:ln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Key Point</a:t>
            </a:r>
            <a:endParaRPr lang="en-US" sz="1800" dirty="0"/>
          </a:p>
        </p:txBody>
      </p:sp>
      <p:sp>
        <p:nvSpPr>
          <p:cNvPr id="3" name="Shape 1"/>
          <p:cNvSpPr/>
          <p:nvPr/>
        </p:nvSpPr>
        <p:spPr>
          <a:xfrm>
            <a:off x="914400" y="3657600"/>
            <a:ext cx="7315200" cy="914400"/>
          </a:xfrm>
          <a:prstGeom prst="roundRect">
            <a:avLst/>
          </a:prstGeom>
          <a:solidFill>
            <a:srgbClr val="F1F5F9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97280" y="3840480"/>
            <a:ext cx="694944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47556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Important Information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2025-08-18T20:04:48Z</dcterms:created>
  <dcterms:modified xsi:type="dcterms:W3CDTF">2025-08-18T20:04:48Z</dcterms:modified>
</cp:coreProperties>
</file>