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Quarterly Revenue ($M)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Q3 2023</c:v>
                </c:pt>
              </c:strCache>
            </c:strRef>
          </c:tx>
          <c:spPr>
            <a:solidFill>
              <a:srgbClr val="1E40A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1.8</c:v>
                </c:pt>
                <c:pt idx="2">
                  <c:v>3.2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Q4 2023</c:v>
                </c:pt>
              </c:strCache>
            </c:strRef>
          </c:tx>
          <c:spPr>
            <a:solidFill>
              <a:srgbClr val="0EA5E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3.2</c:v>
                </c:pt>
                <c:pt idx="1">
                  <c:v>2.4</c:v>
                </c:pt>
                <c:pt idx="2">
                  <c:v>4.1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Growth Analysis</a:t>
            </a:r>
            <a:endParaRPr lang="en-US" sz="20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371600"/>
          <a:ext cx="73152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