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Financial Performance Trends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1E40AF"/>
            </a:solidFill>
            <a:ln w="25400" cap="flat">
              <a:solidFill>
                <a:srgbClr val="1E40AF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1E40AF"/>
              </a:solidFill>
              <a:ln w="9525" cap="flat">
                <a:solidFill>
                  <a:srgbClr val="1E40A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10B981"/>
            </a:solidFill>
            <a:ln w="25400" cap="flat">
              <a:solidFill>
                <a:srgbClr val="10B98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10B981"/>
              </a:solidFill>
              <a:ln w="9525" cap="flat">
                <a:solidFill>
                  <a:srgbClr val="10B98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</c:v>
                </c:pt>
                <c:pt idx="1">
                  <c:v>28</c:v>
                </c:pt>
                <c:pt idx="2">
                  <c:v>35</c:v>
                </c:pt>
                <c:pt idx="3">
                  <c:v>45</c:v>
                </c:pt>
                <c:pt idx="4">
                  <c:v>58</c:v>
                </c:pt>
                <c:pt idx="5">
                  <c:v>72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Growth Trends</a:t>
            </a:r>
            <a:endParaRPr lang="en-US" sz="20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371600"/>
          <a:ext cx="73152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