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8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Market Share (%)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Market Share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1E40AF"/>
              </a:solidFill>
              <a:effectLst/>
            </c:spPr>
          </c:dPt>
          <c:dPt>
            <c:idx val="1"/>
            <c:bubble3D val="0"/>
            <c:spPr>
              <a:solidFill>
                <a:srgbClr val="0EA5E9"/>
              </a:solidFill>
              <a:effectLst/>
            </c:spPr>
          </c:dPt>
          <c:dPt>
            <c:idx val="2"/>
            <c:bubble3D val="0"/>
            <c:spPr>
              <a:solidFill>
                <a:srgbClr val="F59E0B"/>
              </a:solidFill>
              <a:effectLst/>
            </c:spPr>
          </c:dPt>
          <c:dPt>
            <c:idx val="3"/>
            <c:bubble3D val="0"/>
            <c:spPr>
              <a:solidFill>
                <a:srgbClr val="E5E7EB"/>
              </a:solidFill>
              <a:effectLst/>
            </c:spPr>
          </c:dPt>
          <c:dLbls>
            <c:dLbl>
              <c:idx val="0"/>
              <c:numFmt formatCode="General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General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General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General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General" sourceLinked="0"/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Our Company</c:v>
                </c:pt>
                <c:pt idx="1">
                  <c:v>Competitor A</c:v>
                </c:pt>
                <c:pt idx="2">
                  <c:v>Competitor B</c:v>
                </c:pt>
                <c:pt idx="3">
                  <c:v>Others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35</c:v>
                </c:pt>
                <c:pt idx="1">
                  <c:v>25</c:v>
                </c:pt>
                <c:pt idx="2">
                  <c:v>20</c:v>
                </c:pt>
                <c:pt idx="3">
                  <c:v>20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Market Share Distribution</a:t>
            </a:r>
            <a:endParaRPr lang="en-US" sz="20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1828800" y="1371600"/>
          <a:ext cx="5486400" cy="32004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2025-08-18T20:04:48Z</dcterms:created>
  <dcterms:modified xsi:type="dcterms:W3CDTF">2025-08-18T20:04:48Z</dcterms:modified>
</cp:coreProperties>
</file>