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[TEST-REAL-BASIC-CORPORATE] Q4 Business Review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[SLIDE-1] Strategic Overview and Performance Analysis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[TEST-REAL-BASIC-CORPORATE] Key Achievements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[B1] Revenue growth of 28% year-over-year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[B2] Customer satisfaction improved to 95%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[B3] Market share increased to 18%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3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E40AF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[TEST-REAL-BASIC-CORPORATE] Financial Summary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3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[TEST-REAL-BASIC-CORPORATE] Q4 Business Review</dc:title>
  <dc:subject>AI-Generated Presentation</dc:subject>
  <dc:creator>AI PowerPoint Generator</dc:creator>
  <cp:lastModifiedBy>AI PowerPoint Generator</cp:lastModifiedBy>
  <cp:revision>1</cp:revision>
  <dcterms:created xsi:type="dcterms:W3CDTF">2025-08-18T20:16:31Z</dcterms:created>
  <dcterms:modified xsi:type="dcterms:W3CDTF">2025-08-18T20:16:31Z</dcterms:modified>
</cp:coreProperties>
</file>