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E40AF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1645920"/>
            <a:ext cx="7863840" cy="109728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2700000">
              <a:srgbClr val="0000002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Q4 Business Review</a:t>
            </a:r>
            <a:endParaRPr lang="en-US" sz="4400" dirty="0"/>
          </a:p>
        </p:txBody>
      </p:sp>
      <p:sp>
        <p:nvSpPr>
          <p:cNvPr id="7" name="Text 5"/>
          <p:cNvSpPr/>
          <p:nvPr/>
        </p:nvSpPr>
        <p:spPr>
          <a:xfrm>
            <a:off x="640080" y="2926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Strategic Overview and Performance Analysis</a:t>
            </a:r>
            <a:endParaRPr lang="en-US" sz="2000" dirty="0"/>
          </a:p>
        </p:txBody>
      </p:sp>
      <p:sp>
        <p:nvSpPr>
          <p:cNvPr id="8" name="Shape 6"/>
          <p:cNvSpPr/>
          <p:nvPr/>
        </p:nvSpPr>
        <p:spPr>
          <a:xfrm>
            <a:off x="2606040" y="3840480"/>
            <a:ext cx="3931920" cy="36576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72400" y="3776472"/>
            <a:ext cx="914400" cy="91440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3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869680" y="0"/>
            <a:ext cx="274320" cy="1371600"/>
          </a:xfrm>
          <a:prstGeom prst="rect">
            <a:avLst/>
          </a:prstGeom>
          <a:solidFill>
            <a:srgbClr val="F59E0B">
              <a:alpha val="1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Achievements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Revenue growth of 28% year-over-year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Customer satisfaction improved to 95%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Market share increased to 18%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/ 3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0" y="5056632"/>
            <a:ext cx="5486400" cy="91440"/>
          </a:xfrm>
          <a:prstGeom prst="rect">
            <a:avLst/>
          </a:prstGeom>
          <a:solidFill>
            <a:srgbClr val="1E40AF">
              <a:alpha val="3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Financial Summary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i="1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table data available for this slide.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 / 3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Q4 Business Review</dc:title>
  <dc:subject>AI-Generated Presentation</dc:subject>
  <dc:creator>AI PowerPoint Generator</dc:creator>
  <cp:lastModifiedBy>AI PowerPoint Generator</cp:lastModifiedBy>
  <cp:revision>1</cp:revision>
  <dcterms:created xsi:type="dcterms:W3CDTF">2025-08-18T20:16:31Z</dcterms:created>
  <dcterms:modified xsi:type="dcterms:W3CDTF">2025-08-18T20:16:31Z</dcterms:modified>
</cp:coreProperties>
</file>