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3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600" b="0" i="0" u="none" strike="noStrike">
                <a:solidFill>
                  <a:srgbClr val="000000"/>
                </a:solidFill>
                <a:latin typeface="Calibri"/>
              </a:defRPr>
            </a:pPr>
            <a:r>
              <a:rPr sz="1600" b="0" i="0" u="none" strike="noStrike">
                <a:solidFill>
                  <a:srgbClr val="000000"/>
                </a:solidFill>
                <a:latin typeface="Calibri"/>
              </a:rPr>
              <a:t>Quarterly Revenue ($M)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($M)</c:v>
                </c:pt>
              </c:strCache>
            </c:strRef>
          </c:tx>
          <c:spPr>
            <a:solidFill>
              <a:srgbClr val="111827"/>
            </a:solidFill>
            <a:effectLst>
              <a:outerShdw sx="100000" sy="100000" kx="0" ky="0" algn="bl" blurRad="25400" rotWithShape="1" dist="12700" dir="5400000">
                <a:srgbClr val="undefined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4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Q1</c:v>
                  </c:pt>
                  <c:pt idx="1">
                    <c:v>Q2</c:v>
                  </c:pt>
                  <c:pt idx="2">
                    <c:v>Q3</c:v>
                  </c:pt>
                  <c:pt idx="3">
                    <c:v>Q4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2.1</c:v>
                </c:pt>
                <c:pt idx="1">
                  <c:v>2.3</c:v>
                </c:pt>
                <c:pt idx="2">
                  <c:v>2.5</c:v>
                </c:pt>
                <c:pt idx="3">
                  <c:v>3.2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400" u="none">
                  <a:solidFill>
                    <a:srgbClr val="000000"/>
                  </a:solidFill>
                  <a:latin typeface="Calibri"/>
                </a:defRPr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gapWidth val="2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 w="12700" cap="flat">
          <a:solidFill>
            <a:srgbClr val="363636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11827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72400" y="3776472"/>
            <a:ext cx="1097280" cy="109728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132320" y="3136392"/>
            <a:ext cx="548640" cy="548640"/>
          </a:xfrm>
          <a:prstGeom prst="ellipse">
            <a:avLst/>
          </a:prstGeom>
          <a:solidFill>
            <a:srgbClr val="111827">
              <a:alpha val="2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0080" y="1645920"/>
            <a:ext cx="7863840" cy="1097280"/>
          </a:xfrm>
          <a:prstGeom prst="rect">
            <a:avLst/>
          </a:prstGeom>
          <a:noFill/>
          <a:ln/>
          <a:effectLst>
            <a:outerShdw sx="100000" sy="100000" kx="0" ky="0" algn="bl" rotWithShape="0" blurRad="38100" dist="25400" dir="2700000">
              <a:srgbClr val="00000020">
                <a:alpha val="75000"/>
              </a:srgbClr>
            </a:outerShdw>
          </a:effectLst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11182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[TEST-REAL-COMPLEX-MODERN] Launch Success: New Product Revenue Growth</a:t>
            </a:r>
            <a:endParaRPr lang="en-US" sz="4400" dirty="0"/>
          </a:p>
        </p:txBody>
      </p:sp>
      <p:sp>
        <p:nvSpPr>
          <p:cNvPr id="7" name="Text 5"/>
          <p:cNvSpPr/>
          <p:nvPr/>
        </p:nvSpPr>
        <p:spPr>
          <a:xfrm>
            <a:off x="640080" y="292608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37415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[SLIDE-1] Comprehensive Analysis of Market Performance</a:t>
            </a:r>
            <a:endParaRPr lang="en-US" sz="2000" dirty="0"/>
          </a:p>
        </p:txBody>
      </p:sp>
      <p:sp>
        <p:nvSpPr>
          <p:cNvPr id="8" name="Shape 6"/>
          <p:cNvSpPr/>
          <p:nvPr/>
        </p:nvSpPr>
        <p:spPr>
          <a:xfrm>
            <a:off x="2606040" y="3840480"/>
            <a:ext cx="3931920" cy="36576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772400" y="3776472"/>
            <a:ext cx="914400" cy="91440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 / 3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11827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869680" y="0"/>
            <a:ext cx="274320" cy="1371600"/>
          </a:xfrm>
          <a:prstGeom prst="rect">
            <a:avLst/>
          </a:prstGeom>
          <a:solidFill>
            <a:srgbClr val="F59E0B">
              <a:alpha val="15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1182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[TEST-REAL-COMPLEX-MODERN] Revenue Performance</a:t>
            </a:r>
            <a:endParaRPr lang="en-US" sz="4000" dirty="0"/>
          </a:p>
        </p:txBody>
      </p:sp>
      <p:graphicFrame>
        <p:nvGraphicFramePr>
          <p:cNvPr id="6" name="Chart 0" descr=""/>
          <p:cNvGraphicFramePr/>
          <p:nvPr/>
        </p:nvGraphicFramePr>
        <p:xfrm>
          <a:off x="640080" y="1737360"/>
          <a:ext cx="7863840" cy="295351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7" name="Text 4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 / 3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11827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0" y="5056632"/>
            <a:ext cx="5486400" cy="91440"/>
          </a:xfrm>
          <a:prstGeom prst="rect">
            <a:avLst/>
          </a:prstGeom>
          <a:solidFill>
            <a:srgbClr val="111827">
              <a:alpha val="3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1182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[TEST-REAL-COMPLEX-MODERN] Market Analysis</a:t>
            </a:r>
            <a:endParaRPr lang="en-US" sz="4000" dirty="0"/>
          </a:p>
        </p:txBody>
      </p:sp>
      <p:sp>
        <p:nvSpPr>
          <p:cNvPr id="6" name="Text 4"/>
          <p:cNvSpPr/>
          <p:nvPr/>
        </p:nvSpPr>
        <p:spPr>
          <a:xfrm>
            <a:off x="640080" y="1737360"/>
            <a:ext cx="3657600" cy="2953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600"/>
              </a:lnSpc>
            </a:pPr>
            <a:r>
              <a:rPr lang="en-US" sz="1800" dirty="0">
                <a:solidFill>
                  <a:srgbClr val="11182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New product launch success</a:t>
            </a:r>
            <a:endParaRPr lang="en-US" sz="1800" dirty="0"/>
          </a:p>
          <a:p>
            <a:pPr>
              <a:lnSpc>
                <a:spcPts val="2600"/>
              </a:lnSpc>
            </a:pPr>
            <a:r>
              <a:rPr lang="en-US" sz="1800" dirty="0">
                <a:solidFill>
                  <a:srgbClr val="11182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Improved customer retention</a:t>
            </a:r>
            <a:endParaRPr lang="en-US" sz="1800" dirty="0"/>
          </a:p>
          <a:p>
            <a:pPr>
              <a:lnSpc>
                <a:spcPts val="2600"/>
              </a:lnSpc>
            </a:pPr>
            <a:r>
              <a:rPr lang="en-US" sz="1800" dirty="0">
                <a:solidFill>
                  <a:srgbClr val="11182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Market expansion initiatives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4846320" y="1737360"/>
            <a:ext cx="3657600" cy="2953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600"/>
              </a:lnSpc>
            </a:pPr>
            <a:r>
              <a:rPr lang="en-US" sz="1800" dirty="0">
                <a:solidFill>
                  <a:srgbClr val="11182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Customer LTV: $1,450 (+16%)</a:t>
            </a:r>
            <a:endParaRPr lang="en-US" sz="1800" dirty="0"/>
          </a:p>
          <a:p>
            <a:pPr>
              <a:lnSpc>
                <a:spcPts val="2600"/>
              </a:lnSpc>
            </a:pPr>
            <a:r>
              <a:rPr lang="en-US" sz="1800" dirty="0">
                <a:solidFill>
                  <a:srgbClr val="11182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CAC Ratio: 4.1:1 (+28%)</a:t>
            </a:r>
            <a:endParaRPr lang="en-US" sz="1800" dirty="0"/>
          </a:p>
          <a:p>
            <a:pPr>
              <a:lnSpc>
                <a:spcPts val="2600"/>
              </a:lnSpc>
            </a:pPr>
            <a:r>
              <a:rPr lang="en-US" sz="1800" dirty="0">
                <a:solidFill>
                  <a:srgbClr val="11182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Churn Rate: 3.8% (-27%)</a:t>
            </a:r>
            <a:endParaRPr lang="en-US" sz="1800" dirty="0"/>
          </a:p>
        </p:txBody>
      </p:sp>
      <p:sp>
        <p:nvSpPr>
          <p:cNvPr id="8" name="Shape 6"/>
          <p:cNvSpPr/>
          <p:nvPr/>
        </p:nvSpPr>
        <p:spPr>
          <a:xfrm>
            <a:off x="4553712" y="1737360"/>
            <a:ext cx="36576" cy="2362810"/>
          </a:xfrm>
          <a:prstGeom prst="rect">
            <a:avLst/>
          </a:prstGeom>
          <a:solidFill>
            <a:srgbClr val="F59E0B">
              <a:alpha val="3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 / 3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[TEST-REAL-COMPLEX-MODERN] Launch Success: New Product Revenue Growth</dc:title>
  <dc:subject>AI-Generated Presentation</dc:subject>
  <dc:creator>AI PowerPoint Generator</dc:creator>
  <cp:lastModifiedBy>AI PowerPoint Generator</cp:lastModifiedBy>
  <cp:revision>1</cp:revision>
  <dcterms:created xsi:type="dcterms:W3CDTF">2025-08-18T20:16:31Z</dcterms:created>
  <dcterms:modified xsi:type="dcterms:W3CDTF">2025-08-18T20:16:31Z</dcterms:modified>
</cp:coreProperties>
</file>