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[TEST-REAL-FAILING-CONTENT] Launch Success: New Product to Drive 25% Revenue Growth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[SLIDE-1] Strategic Initiative Overview &amp; Financial Impact Analysis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[TEST-REAL-FAILING-CONTENT] Q4 Review: 30% Revenue Growth Drives $3.5M Success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[B1] Revenue increased by 30% year-over-year ($2.5M $3.2M)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[B2] Customer base expanded by 50% (1,200 1,800 customers)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[B3] Market share grew from 15% to 18% (+3 percentage points)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[B4] Customer satisfaction improved to 95% (industry benchmark: 87%)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[B5] Employee retention rate: 92% vs industry average of 85%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11827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[TEST-REAL-FAILING-CONTENT] Financial Performance Metrics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[TEST-REAL-FAILING-CONTENT] Launch Success: New Product to Drive 25% Revenue Growth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