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9144000" cy="5148072"/>
  <p:notesSz cx="5148072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F59E0B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0" y="73152"/>
            <a:ext cx="9144000" cy="18288"/>
          </a:xfrm>
          <a:prstGeom prst="rect">
            <a:avLst/>
          </a:prstGeom>
          <a:solidFill>
            <a:srgbClr val="111827">
              <a:alpha val="1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772400" y="3776472"/>
            <a:ext cx="1097280" cy="1097280"/>
          </a:xfrm>
          <a:prstGeom prst="ellipse">
            <a:avLst/>
          </a:prstGeom>
          <a:solidFill>
            <a:srgbClr val="F59E0B">
              <a:alpha val="1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7132320" y="3136392"/>
            <a:ext cx="548640" cy="548640"/>
          </a:xfrm>
          <a:prstGeom prst="ellipse">
            <a:avLst/>
          </a:prstGeom>
          <a:solidFill>
            <a:srgbClr val="111827">
              <a:alpha val="2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640080" y="1645920"/>
            <a:ext cx="7863840" cy="1097280"/>
          </a:xfrm>
          <a:prstGeom prst="rect">
            <a:avLst/>
          </a:prstGeom>
          <a:noFill/>
          <a:ln/>
          <a:effectLst>
            <a:outerShdw sx="100000" sy="100000" kx="0" ky="0" algn="bl" rotWithShape="0" blurRad="38100" dist="25400" dir="2700000">
              <a:srgbClr val="00000020">
                <a:alpha val="75000"/>
              </a:srgbClr>
            </a:outerShdw>
          </a:effectLst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400" b="1" dirty="0">
                <a:solidFill>
                  <a:srgbClr val="11182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Launch Success: New Product to Drive 25% Revenue Growth</a:t>
            </a:r>
            <a:endParaRPr lang="en-US" sz="4400" dirty="0"/>
          </a:p>
        </p:txBody>
      </p:sp>
      <p:sp>
        <p:nvSpPr>
          <p:cNvPr id="7" name="Text 5"/>
          <p:cNvSpPr/>
          <p:nvPr/>
        </p:nvSpPr>
        <p:spPr>
          <a:xfrm>
            <a:off x="640080" y="2926080"/>
            <a:ext cx="786384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dirty="0">
                <a:solidFill>
                  <a:srgbClr val="37415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Strategic Initiative Overview &amp; Financial Impact Analysis</a:t>
            </a:r>
            <a:endParaRPr lang="en-US" sz="2000" dirty="0"/>
          </a:p>
        </p:txBody>
      </p:sp>
      <p:sp>
        <p:nvSpPr>
          <p:cNvPr id="8" name="Shape 6"/>
          <p:cNvSpPr/>
          <p:nvPr/>
        </p:nvSpPr>
        <p:spPr>
          <a:xfrm>
            <a:off x="2606040" y="3840480"/>
            <a:ext cx="3931920" cy="36576"/>
          </a:xfrm>
          <a:prstGeom prst="rect">
            <a:avLst/>
          </a:prstGeom>
          <a:solidFill>
            <a:srgbClr val="F59E0B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772400" y="3776472"/>
            <a:ext cx="914400" cy="914400"/>
          </a:xfrm>
          <a:prstGeom prst="ellipse">
            <a:avLst/>
          </a:prstGeom>
          <a:solidFill>
            <a:srgbClr val="F59E0B">
              <a:alpha val="1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8046720" y="4782312"/>
            <a:ext cx="914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6B728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 / 3</a:t>
            </a:r>
            <a:endParaRPr lang="en-US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F59E0B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0" y="73152"/>
            <a:ext cx="9144000" cy="18288"/>
          </a:xfrm>
          <a:prstGeom prst="rect">
            <a:avLst/>
          </a:prstGeom>
          <a:solidFill>
            <a:srgbClr val="111827">
              <a:alpha val="1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869680" y="0"/>
            <a:ext cx="274320" cy="1371600"/>
          </a:xfrm>
          <a:prstGeom prst="rect">
            <a:avLst/>
          </a:prstGeom>
          <a:solidFill>
            <a:srgbClr val="F59E0B">
              <a:alpha val="15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640080" y="548640"/>
            <a:ext cx="786384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4000" b="1" dirty="0">
                <a:solidFill>
                  <a:srgbClr val="11182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Q4 Review: 30% Revenue Growth Drives $3.5M Success</a:t>
            </a:r>
            <a:endParaRPr lang="en-US" sz="4000" dirty="0"/>
          </a:p>
        </p:txBody>
      </p:sp>
      <p:sp>
        <p:nvSpPr>
          <p:cNvPr id="6" name="Text 4"/>
          <p:cNvSpPr/>
          <p:nvPr/>
        </p:nvSpPr>
        <p:spPr>
          <a:xfrm>
            <a:off x="640080" y="1737360"/>
            <a:ext cx="7863840" cy="2953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20"/>
              </a:lnSpc>
            </a:pPr>
            <a:r>
              <a:rPr lang="en-US" sz="16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Revenue increased by 30% year-over-year ($2.5M $3.2M)</a:t>
            </a:r>
            <a:endParaRPr lang="en-US" sz="1600" dirty="0"/>
          </a:p>
          <a:p>
            <a:pPr>
              <a:lnSpc>
                <a:spcPts val="120"/>
              </a:lnSpc>
            </a:pPr>
            <a:r>
              <a:rPr lang="en-US" sz="16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Customer base expanded by 50% (1,200 1,800 customers)</a:t>
            </a:r>
            <a:endParaRPr lang="en-US" sz="1600" dirty="0"/>
          </a:p>
          <a:p>
            <a:pPr>
              <a:lnSpc>
                <a:spcPts val="120"/>
              </a:lnSpc>
            </a:pPr>
            <a:r>
              <a:rPr lang="en-US" sz="16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Market share grew from 15% to 18% (+3 percentage points)</a:t>
            </a:r>
            <a:endParaRPr lang="en-US" sz="1600" dirty="0"/>
          </a:p>
          <a:p>
            <a:pPr>
              <a:lnSpc>
                <a:spcPts val="120"/>
              </a:lnSpc>
            </a:pPr>
            <a:r>
              <a:rPr lang="en-US" sz="16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Customer satisfaction improved to 95% (industry benchmark: 87%)</a:t>
            </a:r>
            <a:endParaRPr lang="en-US" sz="1600" dirty="0"/>
          </a:p>
          <a:p>
            <a:pPr>
              <a:lnSpc>
                <a:spcPts val="120"/>
              </a:lnSpc>
            </a:pPr>
            <a:r>
              <a:rPr lang="en-US" sz="16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Employee retention rate: 92% vs industry average of 85%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8046720" y="4782312"/>
            <a:ext cx="914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6B728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 / 3</a:t>
            </a:r>
            <a:endParaRPr lang="en-US" sz="1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F59E0B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0" y="73152"/>
            <a:ext cx="9144000" cy="18288"/>
          </a:xfrm>
          <a:prstGeom prst="rect">
            <a:avLst/>
          </a:prstGeom>
          <a:solidFill>
            <a:srgbClr val="111827">
              <a:alpha val="1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0" y="5056632"/>
            <a:ext cx="5486400" cy="91440"/>
          </a:xfrm>
          <a:prstGeom prst="rect">
            <a:avLst/>
          </a:prstGeom>
          <a:solidFill>
            <a:srgbClr val="111827">
              <a:alpha val="3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640080" y="548640"/>
            <a:ext cx="786384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4000" b="1" dirty="0">
                <a:solidFill>
                  <a:srgbClr val="11182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Financial Performance Metrics</a:t>
            </a:r>
            <a:endParaRPr lang="en-US" sz="4000" dirty="0"/>
          </a:p>
        </p:txBody>
      </p:sp>
      <p:sp>
        <p:nvSpPr>
          <p:cNvPr id="6" name="Text 4"/>
          <p:cNvSpPr/>
          <p:nvPr/>
        </p:nvSpPr>
        <p:spPr>
          <a:xfrm>
            <a:off x="640080" y="1737360"/>
            <a:ext cx="7863840" cy="295351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i="1" dirty="0">
                <a:solidFill>
                  <a:srgbClr val="37415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 table data available for this slide.</a:t>
            </a:r>
            <a:endParaRPr lang="en-US" sz="2000" dirty="0"/>
          </a:p>
        </p:txBody>
      </p:sp>
      <p:sp>
        <p:nvSpPr>
          <p:cNvPr id="7" name="Text 5"/>
          <p:cNvSpPr/>
          <p:nvPr/>
        </p:nvSpPr>
        <p:spPr>
          <a:xfrm>
            <a:off x="8046720" y="4782312"/>
            <a:ext cx="914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6B728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 / 3</a:t>
            </a:r>
            <a:endParaRPr 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Professional Presentations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Launch Success: New Product to Drive 25% Revenue Growth</dc:title>
  <dc:subject>AI-Generated Presentation</dc:subject>
  <dc:creator>AI PowerPoint Generator</dc:creator>
  <cp:lastModifiedBy>AI PowerPoint Generator</cp:lastModifiedBy>
  <cp:revision>1</cp:revision>
  <dcterms:created xsi:type="dcterms:W3CDTF">2025-08-18T20:16:31Z</dcterms:created>
  <dcterms:modified xsi:type="dcterms:W3CDTF">2025-08-18T20:16:31Z</dcterms:modified>
</cp:coreProperties>
</file>