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2 === Title: [TEST-REAL-PROFESSIONAL-ENDPOINT] Executive Dashboard OPENING: Welcome your audience and introduce the presentation topic. PRESENTATION GUIDANCE: - This is your title slide - use it to set the tone - Introduce yourself and your credentials - Provide a brief overview of what the audience will learn - Key message to emphasize: [SLIDE-1] Comprehensive Business Performance Overview ENGAGEMENT TIPS: - Pause for questions if this is a complex topic - Make eye contact and check for understanding TIMING: Estimated 1 minute for this slide TRANSITION: Prepare to connect this content to the next slide's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2 OF 2 === Title: [TEST-REAL-PROFESSIONAL-ENDPOINT] Key Performance Indicators TRANSITION: Briefly connect to the previous slide before introducing this topic. CONTENT DELIVERY: - Key points to cover: 1. [B1] Revenue: $3.2M (+28% YoY) 2. [B2] Profit Margin: 25% (+5pp) 3. [B3] Customer Satisfaction: 95% 4. [B4] Market Share: 18% (+3pp) ENGAGEMENT TIPS: - Consider asking the audience which point resonates most with them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[TEST-REAL-PROFESSIONAL-ENDPOINT] Executive Dashboard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[SLIDE-1] Comprehensive Business Performance Overview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[TEST-REAL-PROFESSIONAL-ENDPOINT] Key Performance Indicators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[B1] Revenue: $3.2M (+28% YoY)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[B2] Profit Margin: 25% (+5pp)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[B3] Customer Satisfaction: 95%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[B4] Market Share: 18% (+3pp)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[TEST-REAL-PROFESSIONAL-ENDPOINT] Executive Dashboard</dc:title>
  <dc:subject>AI-Generated Presentation</dc:subject>
  <dc:creator>AI PowerPoint Generator</dc:creator>
  <cp:lastModifiedBy>AI PowerPoint Generator</cp:lastModifiedBy>
  <cp:revision>1</cp:revision>
  <dcterms:created xsi:type="dcterms:W3CDTF">2025-08-18T20:16:31Z</dcterms:created>
  <dcterms:modified xsi:type="dcterms:W3CDTF">2025-08-18T20:16:31Z</dcterms:modified>
</cp:coreProperties>
</file>