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notesMasterIdLst>
    <p:notesMasterId r:id="rId5"/>
  </p:notesMasterIdLst>
  <p:sldSz cx="9144000" cy="5148072"/>
  <p:notesSz cx="5148072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/><Relationship Id="rId7" Type="http://schemas.openxmlformats.org/officeDocument/2006/relationships/viewProps" Target="viewProps.xml"/><Relationship Id="rId8" Type="http://schemas.openxmlformats.org/officeDocument/2006/relationships/theme" Target="theme/theme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1 OF 3 ===
Title: Company Overview
Layout: title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2 OF 3 ===
Title: Our Mission
Layout: title-bullets
📋 PRESENTATION GUIDANCE:
• Start with a clear introduction of the slide topic
• Maintain eye contact with the audience
• Use gestures to emphasize key points
🎯 KEY POINTS TO EMPHASIZE:
• Point 1: Deliver exceptional value to customers
• Point 2: Drive innovation in our industry
• Point 3: Build sustainable growth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=== SLIDE 3 OF 3 ===
Title: Financial Summary
Layout: comparison-table
📋 PRESENTATION GUIDANCE:
• Start with a clear introduction of the slide topic
• Maintain eye contact with the audience
• Use gestures to emphasize key points
♿ ACCESSIBILITY REMINDERS:
• Describe visual elements for visually impaired audience members
• Speak clearly and at moderate pace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slide1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1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1920240"/><a:ext cx="7863840" cy="1097280"/></a:xfrm><a:prstGeom prst="rect"><a:avLst></a:avLst></a:prstGeom><a:noFill/><a:ln></a:ln></p:spPr><p:txBody><a:bodyPr wrap="square" rtlCol="0" anchor="ctr"></a:bodyPr><a:lstStyle/><a:p><a:pPr algn="ctr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Company Overview</a:t></a:r><a:endParaRPr lang="en-US" sz="3200" dirty="0"/></a:p></p:txBody></p:sp><p:sp><p:nvSpPr><p:cNvPr id="3" name="Shape 1"></p:cNvPr><p:cNvSpPr/><p:nvPr></p:nvPr></p:nvSpPr><p:spPr><a:xfrm><a:off x="3657600" y="1737360"/><a:ext cx="1828800" cy="45720"/></a:xfrm><a:prstGeom prst="rect"><a:avLst></a:avLst></a:prstGeom><a:solidFill><a:srgbClr val="F59E0B"/></a:solidFill><a:ln w="12700"><a:solidFill><a:srgbClr val="333333"/></a:solidFill><a:prstDash val="solid"/></a:ln></p:spPr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1 / 3</a:t></a:r><a:endParaRPr lang="en-US" sz="1000" dirty="0"/></a:p></p:txBody></p:sp></p:spTree></p:cSld><p:clrMapOvr><a:masterClrMapping/></p:clrMapOvr></p:sld>
</file>

<file path=ppt/slides/slide2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2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Our Mission</a:t></a:r><a:endParaRPr lang="en-US" sz="3200" dirty="0"/></a:p></p:txBody></p:sp><p:sp><p:nvSpPr><p:cNvPr id="3" name="Text 1"></p:cNvPr><p:cNvSpPr/><p:nvPr></p:nvPr></p:nvSpPr><p:spPr><a:xfrm><a:off x="640080" y="1645920"/><a:ext cx="7863840" cy="960120"/></a:xfrm><a:prstGeom prst="rect"><a:avLst></a:avLst></a:prstGeom><a:noFill/><a:ln></a:ln></p:spPr><p:txBody><a:bodyPr wrap="square" rtlCol="0" anchor="t"></a:bodyPr><a:lstStyle/><a:p><a:pPr algn="l"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Deliver exceptional value to customers</a:t></a:r><a:endParaRPr lang="en-US" sz="1500" dirty="0"/></a:p><a:p><a:pPr algn="l"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Drive innovation in our industry</a:t></a:r><a:endParaRPr lang="en-US" sz="1500" dirty="0"/></a:p><a:p><a:pPr algn="l" indent="0" marL="0"><a:buNone/></a:pPr><a:r><a:rPr lang="en-US" sz="1500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• Build sustainable growth</a:t></a:r><a:endParaRPr lang="en-US" sz="1500" dirty="0"/></a:p></p:txBody></p:sp><p:sp><p:nvSpPr><p:cNvPr id="4" name="Text 2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2 / 3</a:t></a:r><a:endParaRPr lang="en-US" sz="1000" dirty="0"/></a:p></p:txBody></p:sp></p:spTree></p:cSld><p:clrMapOvr><a:masterClrMapping/></p:clrMapOvr></p:sld>
</file>

<file path=ppt/slides/slide3.xml><?xml version="1.0" encoding="UTF-8" standalone="yes"?>
<p:sld xmlns:a="http://schemas.openxmlformats.org/drawingml/2006/main" xmlns:r="http://schemas.openxmlformats.org/officeDocument/2006/relationships" xmlns:p="http://schemas.openxmlformats.org/presentationml/2006/main"><p:cSld name="Slide 3"><p:bg><p:bgPr><a:solidFill><a:srgbClr val="FFFFFF"/></a:solidFill></p:bgPr></p:bg><p:spTree><p:nvGrpSpPr><p:cNvPr id="1" name=""/><p:cNvGrpSpPr/><p:nvPr/></p:nvGrpSpPr><p:grpSpPr><a:xfrm><a:off x="0" y="0"/><a:ext cx="0" cy="0"/><a:chOff x="0" y="0"/><a:chExt cx="0" cy="0"/></a:xfrm></p:grpSpPr><p:sp><p:nvSpPr><p:cNvPr id="2" name="Text 0"></p:cNvPr><p:cNvSpPr/><p:nvPr></p:nvPr></p:nvSpPr><p:spPr><a:xfrm><a:off x="640080" y="548640"/><a:ext cx="7863840" cy="731520"/></a:xfrm><a:prstGeom prst="rect"><a:avLst></a:avLst></a:prstGeom><a:noFill/><a:ln></a:ln></p:spPr><p:txBody><a:bodyPr wrap="square" rtlCol="0" anchor="ctr"></a:bodyPr><a:lstStyle/><a:p><a:pPr algn="l" indent="0" marL="0"><a:buNone/></a:pPr><a:r><a:rPr lang="en-US" sz="3200" b="1" dirty="0"><a:solidFill><a:srgbClr val="333333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Financial Summary</a:t></a:r><a:endParaRPr lang="en-US" sz="3200" dirty="0"/></a:p></p:txBody></p:sp><p:sp><p:nvSpPr><p:cNvPr id="3" name="Text 1"></p:cNvPr><p:cNvSpPr/><p:nvPr></p:nvPr></p:nvSpPr><p:spPr><a:xfrm><a:off x="8229600" y="4782312"/><a:ext cx="731520" cy="274320"/></a:xfrm><a:prstGeom prst="rect"><a:avLst></a:avLst></a:prstGeom><a:noFill/><a:ln></a:ln></p:spPr><p:txBody><a:bodyPr wrap="square" rtlCol="0" anchor="ctr"></a:bodyPr><a:lstStyle/><a:p><a:pPr algn="r" indent="0" marL="0"><a:buNone/></a:pPr><a:r><a:rPr lang="en-US" sz="1000" dirty="0"><a:solidFill><a:srgbClr val="666666"/></a:solidFill><a:latin typeface=""Inter var", "SF Pro Text", system-ui, -apple-system, BlinkMacSystemFont, "Segoe UI", Roboto, sans-serif" pitchFamily="34" charset="0"/><a:ea typeface=""Inter var", "SF Pro Text", system-ui, -apple-system, BlinkMacSystemFont, "Segoe UI", Roboto, sans-serif" pitchFamily="34" charset="-122"/><a:cs typeface=""Inter var", "SF Pro Text", system-ui, -apple-system, BlinkMacSystemFont, "Segoe UI", Roboto, sans-serif" pitchFamily="34" charset="-120"/></a:rPr><a:t>3 / 3</a:t></a:r><a:endParaRPr lang="en-US" sz="1000" dirty="0"/></a:p></p:txBody></p:sp></p:spTree></p:cSld><p:clrMapOvr><a:masterClrMapping/></p:clrMapOvr>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Calibri</vt:lpstr>
      <vt:lpstr>Office Theme</vt:lpstr>
      <vt:lpstr>Slide 1</vt:lpstr>
      <vt:lpstr>Slide 2</vt:lpstr>
      <vt:lpstr>Slide 3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Company Overview</dc:title>
  <dc:subject>AI-Generated Presentation</dc:subject>
  <dc:creator>AI PowerPoint Generator</dc:creator>
  <cp:lastModifiedBy>AI PowerPoint Generator</cp:lastModifiedBy>
  <cp:revision>1</cp:revision>
  <dcterms:created xsi:type="dcterms:W3CDTF">2025-08-18T20:07:11Z</dcterms:created>
  <dcterms:modified xsi:type="dcterms:W3CDTF">2025-08-18T20:07:11Z</dcterms:modified>
</cp:coreProperties>
</file>