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Revenue Performance
Layout: chart
📋 PRESENTATION GUIDANCE:
• Start with a clear introduction of the slide topic
• Maintain eye contact with the audience
• Use gestures to emphasize key points
📊 CHART PRESENTATION TIPS:
• Point to specific data points while speaking
• Explain the "so what" - why this data matters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Revenue Performance</a:t></a:r><a:endParaRPr lang="en-US" sz="3200" dirty="0"/></a:p></p:txBody></p:sp><p:sp><p:nvSpPr><p:cNvPr id="3" name="Text 1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Performance</dc:title>
  <dc:subject>AI-Generated Presentation</dc:subject>
  <dc:creator>AI PowerPoint Generator</dc:creator>
  <cp:lastModifiedBy>AI PowerPoint Generator</cp:lastModifiedBy>
  <cp:revision>1</cp:revision>
  <dcterms:created xsi:type="dcterms:W3CDTF">2025-08-18T20:07:11Z</dcterms:created>
  <dcterms:modified xsi:type="dcterms:W3CDTF">2025-08-18T20:07:11Z</dcterms:modified>
</cp:coreProperties>
</file>