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
Layout: title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1920240"/><a:ext cx="7863840" cy="1097280"/></a:xfrm><a:prstGeom prst="rect"><a:avLst></a:avLst></a:prstGeom><a:noFill/><a:ln></a:ln></p:spPr><p:txBody><a:bodyPr wrap="square" rtlCol="0" anchor="ctr"></a:bodyPr><a:lstStyle/><a:p><a:pPr algn="ctr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Test</a:t></a:r><a:endParaRPr lang="en-US" sz="3200" dirty="0"/></a:p></p:txBody></p:sp><p:sp><p:nvSpPr><p:cNvPr id="3" name="Shape 1"></p:cNvPr><p:cNvSpPr/><p:nvPr></p:nvPr></p:nvSpPr><p:spPr><a:xfrm><a:off x="3657600" y="1737360"/><a:ext cx="1828800" cy="45720"/></a:xfrm><a:prstGeom prst="rect"><a:avLst></a:avLst></a:prstGeom><a:solidFill><a:srgbClr val="F59E0B"/></a:solidFill><a:ln w="12700"><a:solidFill><a:srgbClr val="333333"/></a:solidFill><a:prstDash val="solid"/></a:ln></p:spPr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2025-08-18T20:07:11Z</dcterms:created>
  <dcterms:modified xsi:type="dcterms:W3CDTF">2025-08-18T20:07:11Z</dcterms:modified>
</cp:coreProperties>
</file>