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Bullets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40"/>
              </a:lnSpc>
            </a:pPr>
            <a:r>
              <a:rPr lang="en-US" sz="14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Bullet 1</a:t>
            </a:r>
            <a:endParaRPr lang="en-US" sz="1400" dirty="0"/>
          </a:p>
          <a:p>
            <a:pPr>
              <a:lnSpc>
                <a:spcPts val="140"/>
              </a:lnSpc>
            </a:pPr>
            <a:r>
              <a:rPr lang="en-US" sz="14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Bullet 2</a:t>
            </a:r>
            <a:endParaRPr lang="en-US" sz="1400" dirty="0"/>
          </a:p>
          <a:p>
            <a:pPr>
              <a:lnSpc>
                <a:spcPts val="140"/>
              </a:lnSpc>
            </a:pPr>
            <a:r>
              <a:rPr lang="en-US" sz="1400" dirty="0">
                <a:solidFill>
                  <a:srgbClr val="66666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Bullet 3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Bullets</dc:title>
  <dc:subject>AI-Generated Presentation</dc:subject>
  <dc:creator>AI PowerPoint Generator</dc:creator>
  <cp:lastModifiedBy>AI PowerPoint Generator</cp:lastModifiedBy>
  <cp:revision>1</cp:revision>
  <dcterms:created xsi:type="dcterms:W3CDTF">2025-08-18T20:38:27Z</dcterms:created>
  <dcterms:modified xsi:type="dcterms:W3CDTF">2025-08-18T20:38:27Z</dcterms:modified>
</cp:coreProperties>
</file>