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F3F4F6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 Slide</a:t>
            </a:r>
            <a:endParaRPr lang="en-US" sz="4400" dirty="0"/>
          </a:p>
        </p:txBody>
      </p:sp>
      <p:sp>
        <p:nvSpPr>
          <p:cNvPr id="7" name="Shape 5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Slide</dc:title>
  <dc:subject>AI-Generated Presentation</dc:subject>
  <dc:creator>AI PowerPoint Generator</dc:creator>
  <cp:lastModifiedBy>AI PowerPoint Generator</cp:lastModifiedBy>
  <cp:revision>1</cp:revision>
  <dcterms:created xsi:type="dcterms:W3CDTF">2025-08-18T20:38:27Z</dcterms:created>
  <dcterms:modified xsi:type="dcterms:W3CDTF">2025-08-18T20:38:27Z</dcterms:modified>
</cp:coreProperties>
</file>