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F3F4F6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Title Slide</a:t>
            </a:r>
            <a:endParaRPr lang="en-US" sz="4400" dirty="0"/>
          </a:p>
        </p:txBody>
      </p:sp>
      <p:sp>
        <p:nvSpPr>
          <p:cNvPr id="7" name="Shape 5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3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F3F4F6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Content Slide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40"/>
              </a:lnSpc>
            </a:pPr>
            <a:r>
              <a:rPr lang="en-US" sz="14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Point 1</a:t>
            </a:r>
            <a:endParaRPr lang="en-US" sz="1400" dirty="0"/>
          </a:p>
          <a:p>
            <a:pPr>
              <a:lnSpc>
                <a:spcPts val="140"/>
              </a:lnSpc>
            </a:pPr>
            <a:r>
              <a:rPr lang="en-US" sz="14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Point 2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3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F3F4F6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E40AF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Table Slide</a:t>
            </a:r>
            <a:endParaRPr lang="en-US" sz="40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" y="1737360"/>
          <a:ext cx="7863840" cy="2953512"/>
        </p:xfrm>
        <a:graphic>
          <a:graphicData uri="http://schemas.openxmlformats.org/drawingml/2006/table">
            <a:tbl>
              <a:tblPr/>
              <a:tblGrid>
                <a:gridCol w="3931920"/>
                <a:gridCol w="3931920"/>
              </a:tblGrid>
              <a:tr h="7315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Item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Value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Revenue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$3.2M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Growth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+28%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</a:tbl>
          </a:graphicData>
        </a:graphic>
      </p:graphicFrame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3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subject>AI-Generated Presentation</dc:subject>
  <dc:creator>AI PowerPoint Generator</dc:creator>
  <cp:lastModifiedBy>AI PowerPoint Generator</cp:lastModifiedBy>
  <cp:revision>1</cp:revision>
  <dcterms:created xsi:type="dcterms:W3CDTF">2025-08-18T20:38:27Z</dcterms:created>
  <dcterms:modified xsi:type="dcterms:W3CDTF">2025-08-18T20:38:27Z</dcterms:modified>
</cp:coreProperties>
</file>