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F3F4F6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 Table</a:t>
            </a:r>
            <a:endParaRPr lang="en-US" sz="4000" dirty="0"/>
          </a:p>
        </p:txBody>
      </p:sp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640080" y="1737360"/>
          <a:ext cx="7863840" cy="2953512"/>
        </p:xfrm>
        <a:graphic>
          <a:graphicData uri="http://schemas.openxmlformats.org/drawingml/2006/table">
            <a:tbl>
              <a:tblPr/>
              <a:tblGrid>
                <a:gridCol w="1965960"/>
                <a:gridCol w="1965960"/>
                <a:gridCol w="1965960"/>
                <a:gridCol w="1965960"/>
              </a:tblGrid>
              <a:tr h="7315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Metric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Q3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Q4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Growth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Revenue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$2.5M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$3.2M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+28%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Customers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1,200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1,800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333333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+50%</a:t>
                      </a:r>
                      <a:endParaRPr lang="en-US" sz="14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91440" marR="91440" marT="91440" marB="91440">
                    <a:lnL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CA3A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AFC"/>
                    </a:solidFill>
                  </a:tcPr>
                </a:tc>
              </a:tr>
            </a:tbl>
          </a:graphicData>
        </a:graphic>
      </p:graphicFrame>
      <p:sp>
        <p:nvSpPr>
          <p:cNvPr id="8" name="Text 5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Table</dc:title>
  <dc:subject>AI-Generated Presentation</dc:subject>
  <dc:creator>AI PowerPoint Generator</dc:creator>
  <cp:lastModifiedBy>AI PowerPoint Generator</cp:lastModifiedBy>
  <cp:revision>1</cp:revision>
  <dcterms:created xsi:type="dcterms:W3CDTF">2025-08-18T20:38:27Z</dcterms:created>
  <dcterms:modified xsi:type="dcterms:W3CDTF">2025-08-18T20:38:27Z</dcterms:modified>
</cp:coreProperties>
</file>