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Inter var" pitchFamily="34" charset="0"/>
                <a:ea typeface="Inter var" pitchFamily="34" charset="-122"/>
                <a:cs typeface="Inter var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