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  <a:effectLst>
            <a:outerShdw sx="100000" sy="100000" kx="0" ky="0" algn="bl" rotWithShape="0" blurRad="483870000" dist="322580000" dir="162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i="1" u="sng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